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3.xml" ContentType="application/vnd.openxmlformats-officedocument.them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4.xml" ContentType="application/vnd.openxmlformats-officedocument.theme+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5.xml" ContentType="application/vnd.openxmlformats-officedocument.theme+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6.xml" ContentType="application/vnd.openxmlformats-officedocument.theme+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7.xml" ContentType="application/vnd.openxmlformats-officedocument.theme+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8.xml" ContentType="application/vnd.openxmlformats-officedocument.theme+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heme/theme9.xml" ContentType="application/vnd.openxmlformats-officedocument.theme+xml"/>
  <Override PartName="/ppt/theme/theme10.xml" ContentType="application/vnd.openxmlformats-officedocument.theme+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notesSlides/notesSlide1.xml" ContentType="application/vnd.openxmlformats-officedocument.presentationml.notesSlide+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notesSlides/notesSlide2.xml" ContentType="application/vnd.openxmlformats-officedocument.presentationml.notesSlide+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648" r:id="rId12"/>
    <p:sldMasterId id="2147483809" r:id="rId13"/>
    <p:sldMasterId id="2147483833" r:id="rId14"/>
    <p:sldMasterId id="2147483858" r:id="rId15"/>
    <p:sldMasterId id="2147483881" r:id="rId16"/>
    <p:sldMasterId id="2147483906" r:id="rId17"/>
    <p:sldMasterId id="2147483929" r:id="rId18"/>
    <p:sldMasterId id="2147483971" r:id="rId19"/>
  </p:sldMasterIdLst>
  <p:notesMasterIdLst>
    <p:notesMasterId r:id="rId37"/>
  </p:notesMasterIdLst>
  <p:handoutMasterIdLst>
    <p:handoutMasterId r:id="rId38"/>
  </p:handoutMasterIdLst>
  <p:sldIdLst>
    <p:sldId id="2141412129" r:id="rId20"/>
    <p:sldId id="8380" r:id="rId21"/>
    <p:sldId id="2141412091" r:id="rId22"/>
    <p:sldId id="378" r:id="rId23"/>
    <p:sldId id="2141412145" r:id="rId24"/>
    <p:sldId id="8139" r:id="rId25"/>
    <p:sldId id="8390" r:id="rId26"/>
    <p:sldId id="2141412147" r:id="rId27"/>
    <p:sldId id="286" r:id="rId28"/>
    <p:sldId id="2895" r:id="rId29"/>
    <p:sldId id="2890" r:id="rId30"/>
    <p:sldId id="2898" r:id="rId31"/>
    <p:sldId id="2899" r:id="rId32"/>
    <p:sldId id="2141412148" r:id="rId33"/>
    <p:sldId id="8391" r:id="rId34"/>
    <p:sldId id="2141412153" r:id="rId35"/>
    <p:sldId id="2141412152" r:id="rId36"/>
  </p:sldIdLst>
  <p:sldSz cx="12192000" cy="6858000"/>
  <p:notesSz cx="6858000" cy="9144000"/>
  <p:embeddedFontLst>
    <p:embeddedFont>
      <p:font typeface="Arial" panose="020B0604020202020204" pitchFamily="34" charset="0"/>
      <p:regular r:id="rId39"/>
      <p:bold r:id="rId40"/>
      <p:italic r:id="rId41"/>
      <p:boldItalic r:id="rId42"/>
    </p:embeddedFont>
    <p:embeddedFont>
      <p:font typeface="TDC" panose="020B0503060202020204" pitchFamily="34" charset="0"/>
      <p:regular r:id="rId43"/>
      <p:bold r:id="rId44"/>
      <p:italic r:id="rId45"/>
      <p:boldItalic r:id="rId46"/>
    </p:embeddedFont>
    <p:embeddedFont>
      <p:font typeface="TDC NET" panose="00000500000000000000" pitchFamily="2" charset="0"/>
      <p:regular r:id="rId47"/>
      <p:bold r:id="rId48"/>
      <p:italic r:id="rId49"/>
    </p:embeddedFont>
    <p:embeddedFont>
      <p:font typeface="TDC NET Office" panose="00000500000000000000" pitchFamily="2" charset="0"/>
      <p:regular r:id="rId50"/>
      <p:bold r:id="rId51"/>
      <p:italic r:id="rId52"/>
      <p:boldItalic r:id="rId53"/>
    </p:embeddedFont>
  </p:embeddedFontLst>
  <p:custDataLst>
    <p:tags r:id="rId5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sektion" id="{E9BFDE65-AE0D-4F79-8F46-5D4EB0254501}">
          <p14:sldIdLst>
            <p14:sldId id="2141412129"/>
            <p14:sldId id="8380"/>
            <p14:sldId id="2141412091"/>
            <p14:sldId id="378"/>
            <p14:sldId id="2141412145"/>
            <p14:sldId id="8139"/>
            <p14:sldId id="8390"/>
            <p14:sldId id="2141412147"/>
            <p14:sldId id="286"/>
            <p14:sldId id="2895"/>
            <p14:sldId id="2890"/>
            <p14:sldId id="2898"/>
            <p14:sldId id="2899"/>
            <p14:sldId id="2141412148"/>
            <p14:sldId id="8391"/>
            <p14:sldId id="2141412153"/>
            <p14:sldId id="214141215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5" name="Forfatter" initials="F" lastIdx="1" clrIdx="4"/>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87878"/>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3995" autoAdjust="0"/>
  </p:normalViewPr>
  <p:slideViewPr>
    <p:cSldViewPr snapToGrid="0" showGuides="1">
      <p:cViewPr varScale="1">
        <p:scale>
          <a:sx n="96" d="100"/>
          <a:sy n="96" d="100"/>
        </p:scale>
        <p:origin x="1152" y="78"/>
      </p:cViewPr>
      <p:guideLst/>
    </p:cSldViewPr>
  </p:slideViewPr>
  <p:outlineViewPr>
    <p:cViewPr>
      <p:scale>
        <a:sx n="33" d="100"/>
        <a:sy n="33" d="100"/>
      </p:scale>
      <p:origin x="0" y="0"/>
    </p:cViewPr>
    <p:sldLst>
      <p:sld r:id="rId1" collapse="1"/>
      <p:sld r:id="rId2" collapse="1"/>
    </p:sldLst>
  </p:outlineViewPr>
  <p:notesTextViewPr>
    <p:cViewPr>
      <p:scale>
        <a:sx n="1" d="1"/>
        <a:sy n="1" d="1"/>
      </p:scale>
      <p:origin x="0" y="0"/>
    </p:cViewPr>
  </p:notesTextViewPr>
  <p:sorterViewPr>
    <p:cViewPr>
      <p:scale>
        <a:sx n="100" d="100"/>
        <a:sy n="100" d="100"/>
      </p:scale>
      <p:origin x="0" y="-653"/>
    </p:cViewPr>
  </p:sorterViewPr>
  <p:notesViewPr>
    <p:cSldViewPr snapToGrid="0">
      <p:cViewPr varScale="1">
        <p:scale>
          <a:sx n="63" d="100"/>
          <a:sy n="63" d="100"/>
        </p:scale>
        <p:origin x="2755" y="7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2.xml"/><Relationship Id="rId18" Type="http://schemas.openxmlformats.org/officeDocument/2006/relationships/slideMaster" Target="slideMasters/slideMaster7.xml"/><Relationship Id="rId26" Type="http://schemas.openxmlformats.org/officeDocument/2006/relationships/slide" Target="slides/slide7.xml"/><Relationship Id="rId39" Type="http://schemas.openxmlformats.org/officeDocument/2006/relationships/font" Target="fonts/font1.fntdata"/><Relationship Id="rId21" Type="http://schemas.openxmlformats.org/officeDocument/2006/relationships/slide" Target="slides/slide2.xml"/><Relationship Id="rId34" Type="http://schemas.openxmlformats.org/officeDocument/2006/relationships/slide" Target="slides/slide15.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commentAuthors" Target="commentAuthors.xml"/><Relationship Id="rId7" Type="http://schemas.openxmlformats.org/officeDocument/2006/relationships/customXml" Target="../customXml/item7.xml"/><Relationship Id="rId12" Type="http://schemas.openxmlformats.org/officeDocument/2006/relationships/slideMaster" Target="slideMasters/slideMaster1.xml"/><Relationship Id="rId17" Type="http://schemas.openxmlformats.org/officeDocument/2006/relationships/slideMaster" Target="slideMasters/slideMaster6.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handoutMaster" Target="handoutMasters/handoutMaster1.xml"/><Relationship Id="rId46" Type="http://schemas.openxmlformats.org/officeDocument/2006/relationships/font" Target="fonts/font8.fntdata"/><Relationship Id="rId59"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Master" Target="slideMasters/slideMaster5.xml"/><Relationship Id="rId20" Type="http://schemas.openxmlformats.org/officeDocument/2006/relationships/slide" Target="slides/slide1.xml"/><Relationship Id="rId29" Type="http://schemas.openxmlformats.org/officeDocument/2006/relationships/slide" Target="slides/slide10.xml"/><Relationship Id="rId41" Type="http://schemas.openxmlformats.org/officeDocument/2006/relationships/font" Target="fonts/font3.fntdata"/><Relationship Id="rId54"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customXml" Target="../customXml/item11.xml"/><Relationship Id="rId24" Type="http://schemas.openxmlformats.org/officeDocument/2006/relationships/slide" Target="slides/slide5.xml"/><Relationship Id="rId32" Type="http://schemas.openxmlformats.org/officeDocument/2006/relationships/slide" Target="slides/slide13.xml"/><Relationship Id="rId37" Type="http://schemas.openxmlformats.org/officeDocument/2006/relationships/notesMaster" Target="notesMasters/notesMaster1.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theme" Target="theme/theme1.xml"/><Relationship Id="rId5" Type="http://schemas.openxmlformats.org/officeDocument/2006/relationships/customXml" Target="../customXml/item5.xml"/><Relationship Id="rId15" Type="http://schemas.openxmlformats.org/officeDocument/2006/relationships/slideMaster" Target="slideMasters/slideMaster4.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font" Target="fonts/font11.fntdata"/><Relationship Id="rId57" Type="http://schemas.openxmlformats.org/officeDocument/2006/relationships/viewProps" Target="viewProps.xml"/><Relationship Id="rId10" Type="http://schemas.openxmlformats.org/officeDocument/2006/relationships/customXml" Target="../customXml/item10.xml"/><Relationship Id="rId19" Type="http://schemas.openxmlformats.org/officeDocument/2006/relationships/slideMaster" Target="slideMasters/slideMaster8.xml"/><Relationship Id="rId31" Type="http://schemas.openxmlformats.org/officeDocument/2006/relationships/slide" Target="slides/slide12.xml"/><Relationship Id="rId44" Type="http://schemas.openxmlformats.org/officeDocument/2006/relationships/font" Target="fonts/font6.fntdata"/><Relationship Id="rId52" Type="http://schemas.openxmlformats.org/officeDocument/2006/relationships/font" Target="fonts/font14.fntdata"/><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slideMaster" Target="slideMasters/slideMaster3.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slide" Target="slides/slide16.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presProps" Target="presProps.xml"/><Relationship Id="rId8" Type="http://schemas.openxmlformats.org/officeDocument/2006/relationships/customXml" Target="../customXml/item8.xml"/><Relationship Id="rId51" Type="http://schemas.openxmlformats.org/officeDocument/2006/relationships/font" Target="fonts/font13.fntdata"/><Relationship Id="rId3" Type="http://schemas.openxmlformats.org/officeDocument/2006/relationships/customXml" Target="../customXml/item3.xml"/></Relationships>
</file>

<file path=ppt/_rels/viewProps.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Footer Placeholder 5"/>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D8382C0-1D05-4229-918E-CDD7B7E48B4A}" type="slidenum">
              <a:rPr lang="en-GB" smtClean="0"/>
              <a:t>‹nr.›</a:t>
            </a:fld>
            <a:endParaRPr lang="en-GB"/>
          </a:p>
        </p:txBody>
      </p:sp>
      <p:sp>
        <p:nvSpPr>
          <p:cNvPr id="8" name="Date Placeholder 7"/>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3F6AEEE-E778-402E-8B8F-9A98AED26EB8}" type="datetimeFigureOut">
              <a:rPr lang="en-GB" smtClean="0"/>
              <a:t>22/11/2023</a:t>
            </a:fld>
            <a:endParaRPr lang="en-GB"/>
          </a:p>
        </p:txBody>
      </p:sp>
      <p:sp>
        <p:nvSpPr>
          <p:cNvPr id="9" name="Header Placeholder 8"/>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Tree>
    <p:extLst>
      <p:ext uri="{BB962C8B-B14F-4D97-AF65-F5344CB8AC3E}">
        <p14:creationId xmlns:p14="http://schemas.microsoft.com/office/powerpoint/2010/main" val="13947997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Notes Placeholder 7"/>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Date Placeholder 8"/>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000"/>
            </a:lvl1pPr>
          </a:lstStyle>
          <a:p>
            <a:fld id="{1386E511-D742-4EFE-90B5-C9FC42762E0F}" type="datetimeFigureOut">
              <a:rPr lang="en-GB" smtClean="0"/>
              <a:pPr/>
              <a:t>22/11/2023</a:t>
            </a:fld>
            <a:endParaRPr lang="en-GB"/>
          </a:p>
        </p:txBody>
      </p:sp>
      <p:sp>
        <p:nvSpPr>
          <p:cNvPr id="10" name="Slide Number Placeholder 9"/>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000"/>
            </a:lvl1pPr>
          </a:lstStyle>
          <a:p>
            <a:fld id="{A16CFAD1-D197-4A88-B173-A6412E995EE5}" type="slidenum">
              <a:rPr lang="en-GB" smtClean="0"/>
              <a:pPr/>
              <a:t>‹nr.›</a:t>
            </a:fld>
            <a:endParaRPr lang="en-GB"/>
          </a:p>
        </p:txBody>
      </p:sp>
      <p:sp>
        <p:nvSpPr>
          <p:cNvPr id="11" name="Footer Placeholder 10"/>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000"/>
            </a:lvl1pPr>
          </a:lstStyle>
          <a:p>
            <a:endParaRPr lang="en-GB"/>
          </a:p>
        </p:txBody>
      </p:sp>
      <p:sp>
        <p:nvSpPr>
          <p:cNvPr id="12" name="Slide Image Placeholder 11"/>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13" name="Header Placeholder 12"/>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000"/>
            </a:lvl1pPr>
          </a:lstStyle>
          <a:p>
            <a:endParaRPr lang="en-GB"/>
          </a:p>
        </p:txBody>
      </p:sp>
    </p:spTree>
    <p:extLst>
      <p:ext uri="{BB962C8B-B14F-4D97-AF65-F5344CB8AC3E}">
        <p14:creationId xmlns:p14="http://schemas.microsoft.com/office/powerpoint/2010/main" val="1200601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A16CFAD1-D197-4A88-B173-A6412E995EE5}" type="slidenum">
              <a:rPr lang="en-GB" smtClean="0"/>
              <a:pPr/>
              <a:t>4</a:t>
            </a:fld>
            <a:endParaRPr lang="en-GB"/>
          </a:p>
        </p:txBody>
      </p:sp>
    </p:spTree>
    <p:extLst>
      <p:ext uri="{BB962C8B-B14F-4D97-AF65-F5344CB8AC3E}">
        <p14:creationId xmlns:p14="http://schemas.microsoft.com/office/powerpoint/2010/main" val="34343648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A16CFAD1-D197-4A88-B173-A6412E995EE5}" type="slidenum">
              <a:rPr lang="en-GB" smtClean="0"/>
              <a:pPr/>
              <a:t>12</a:t>
            </a:fld>
            <a:endParaRPr lang="en-GB"/>
          </a:p>
        </p:txBody>
      </p:sp>
    </p:spTree>
    <p:extLst>
      <p:ext uri="{BB962C8B-B14F-4D97-AF65-F5344CB8AC3E}">
        <p14:creationId xmlns:p14="http://schemas.microsoft.com/office/powerpoint/2010/main" val="38685247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2.emf"/><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06.xml"/><Relationship Id="rId1" Type="http://schemas.openxmlformats.org/officeDocument/2006/relationships/tags" Target="../tags/tag105.xml"/><Relationship Id="rId5" Type="http://schemas.openxmlformats.org/officeDocument/2006/relationships/image" Target="../media/image17.emf"/><Relationship Id="rId4" Type="http://schemas.openxmlformats.org/officeDocument/2006/relationships/oleObject" Target="../embeddings/oleObject53.bin"/></Relationships>
</file>

<file path=ppt/slideLayouts/_rels/slideLayout106.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2.emf"/><Relationship Id="rId2" Type="http://schemas.openxmlformats.org/officeDocument/2006/relationships/tags" Target="../tags/tag108.xml"/><Relationship Id="rId1" Type="http://schemas.openxmlformats.org/officeDocument/2006/relationships/tags" Target="../tags/tag107.xml"/><Relationship Id="rId6" Type="http://schemas.openxmlformats.org/officeDocument/2006/relationships/image" Target="../media/image17.emf"/><Relationship Id="rId5" Type="http://schemas.openxmlformats.org/officeDocument/2006/relationships/oleObject" Target="../embeddings/oleObject54.bin"/><Relationship Id="rId4" Type="http://schemas.openxmlformats.org/officeDocument/2006/relationships/image" Target="../media/image16.jpeg"/></Relationships>
</file>

<file path=ppt/slideLayouts/_rels/slideLayout107.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2.emf"/><Relationship Id="rId2" Type="http://schemas.openxmlformats.org/officeDocument/2006/relationships/tags" Target="../tags/tag110.xml"/><Relationship Id="rId1" Type="http://schemas.openxmlformats.org/officeDocument/2006/relationships/tags" Target="../tags/tag109.xml"/><Relationship Id="rId6" Type="http://schemas.openxmlformats.org/officeDocument/2006/relationships/image" Target="../media/image11.png"/><Relationship Id="rId5" Type="http://schemas.openxmlformats.org/officeDocument/2006/relationships/image" Target="../media/image1.emf"/><Relationship Id="rId4" Type="http://schemas.openxmlformats.org/officeDocument/2006/relationships/oleObject" Target="../embeddings/oleObject55.bin"/></Relationships>
</file>

<file path=ppt/slideLayouts/_rels/slideLayout108.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2.emf"/><Relationship Id="rId2" Type="http://schemas.openxmlformats.org/officeDocument/2006/relationships/tags" Target="../tags/tag112.xml"/><Relationship Id="rId1" Type="http://schemas.openxmlformats.org/officeDocument/2006/relationships/tags" Target="../tags/tag111.xml"/><Relationship Id="rId6" Type="http://schemas.openxmlformats.org/officeDocument/2006/relationships/image" Target="../media/image12.png"/><Relationship Id="rId5" Type="http://schemas.openxmlformats.org/officeDocument/2006/relationships/image" Target="../media/image1.emf"/><Relationship Id="rId4" Type="http://schemas.openxmlformats.org/officeDocument/2006/relationships/oleObject" Target="../embeddings/oleObject56.bin"/></Relationships>
</file>

<file path=ppt/slideLayouts/_rels/slideLayout109.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14.emf"/><Relationship Id="rId2" Type="http://schemas.openxmlformats.org/officeDocument/2006/relationships/tags" Target="../tags/tag114.xml"/><Relationship Id="rId1" Type="http://schemas.openxmlformats.org/officeDocument/2006/relationships/tags" Target="../tags/tag113.xml"/><Relationship Id="rId6" Type="http://schemas.openxmlformats.org/officeDocument/2006/relationships/image" Target="../media/image13.png"/><Relationship Id="rId5" Type="http://schemas.openxmlformats.org/officeDocument/2006/relationships/image" Target="../media/image1.emf"/><Relationship Id="rId4" Type="http://schemas.openxmlformats.org/officeDocument/2006/relationships/oleObject" Target="../embeddings/oleObject57.bin"/></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3" Type="http://schemas.openxmlformats.org/officeDocument/2006/relationships/oleObject" Target="../embeddings/oleObject58.bin"/><Relationship Id="rId2" Type="http://schemas.openxmlformats.org/officeDocument/2006/relationships/slideMaster" Target="../slideMasters/slideMaster5.xml"/><Relationship Id="rId1" Type="http://schemas.openxmlformats.org/officeDocument/2006/relationships/tags" Target="../tags/tag115.xml"/><Relationship Id="rId4" Type="http://schemas.openxmlformats.org/officeDocument/2006/relationships/image" Target="../media/image18.emf"/></Relationships>
</file>

<file path=ppt/slideLayouts/_rels/slideLayout113.xml.rels><?xml version="1.0" encoding="UTF-8" standalone="yes"?>
<Relationships xmlns="http://schemas.openxmlformats.org/package/2006/relationships"><Relationship Id="rId3" Type="http://schemas.openxmlformats.org/officeDocument/2006/relationships/slideMaster" Target="../slideMasters/slideMaster6.xml"/><Relationship Id="rId7" Type="http://schemas.openxmlformats.org/officeDocument/2006/relationships/image" Target="../media/image2.emf"/><Relationship Id="rId2" Type="http://schemas.openxmlformats.org/officeDocument/2006/relationships/tags" Target="../tags/tag119.xml"/><Relationship Id="rId1" Type="http://schemas.openxmlformats.org/officeDocument/2006/relationships/tags" Target="../tags/tag118.xml"/><Relationship Id="rId6" Type="http://schemas.openxmlformats.org/officeDocument/2006/relationships/image" Target="../media/image3.png"/><Relationship Id="rId5" Type="http://schemas.openxmlformats.org/officeDocument/2006/relationships/image" Target="../media/image1.emf"/><Relationship Id="rId4" Type="http://schemas.openxmlformats.org/officeDocument/2006/relationships/oleObject" Target="../embeddings/oleObject60.bin"/></Relationships>
</file>

<file path=ppt/slideLayouts/_rels/slideLayout1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Master" Target="../slideMasters/slideMaster6.xml"/><Relationship Id="rId7" Type="http://schemas.openxmlformats.org/officeDocument/2006/relationships/image" Target="../media/image5.png"/><Relationship Id="rId2" Type="http://schemas.openxmlformats.org/officeDocument/2006/relationships/tags" Target="../tags/tag121.xml"/><Relationship Id="rId1" Type="http://schemas.openxmlformats.org/officeDocument/2006/relationships/tags" Target="../tags/tag120.x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61.bin"/><Relationship Id="rId9" Type="http://schemas.openxmlformats.org/officeDocument/2006/relationships/image" Target="../media/image15.svg"/></Relationships>
</file>

<file path=ppt/slideLayouts/_rels/slideLayout115.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slideMaster" Target="../slideMasters/slideMaster6.xml"/><Relationship Id="rId7" Type="http://schemas.openxmlformats.org/officeDocument/2006/relationships/image" Target="../media/image6.png"/><Relationship Id="rId2" Type="http://schemas.openxmlformats.org/officeDocument/2006/relationships/tags" Target="../tags/tag123.xml"/><Relationship Id="rId1" Type="http://schemas.openxmlformats.org/officeDocument/2006/relationships/tags" Target="../tags/tag122.x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62.bin"/></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3" Type="http://schemas.openxmlformats.org/officeDocument/2006/relationships/slideMaster" Target="../slideMasters/slideMaster6.xml"/><Relationship Id="rId7" Type="http://schemas.openxmlformats.org/officeDocument/2006/relationships/image" Target="../media/image2.emf"/><Relationship Id="rId2" Type="http://schemas.openxmlformats.org/officeDocument/2006/relationships/tags" Target="../tags/tag125.xml"/><Relationship Id="rId1" Type="http://schemas.openxmlformats.org/officeDocument/2006/relationships/tags" Target="../tags/tag124.xml"/><Relationship Id="rId6" Type="http://schemas.openxmlformats.org/officeDocument/2006/relationships/image" Target="../media/image9.png"/><Relationship Id="rId5" Type="http://schemas.openxmlformats.org/officeDocument/2006/relationships/image" Target="../media/image1.emf"/><Relationship Id="rId4" Type="http://schemas.openxmlformats.org/officeDocument/2006/relationships/oleObject" Target="../embeddings/oleObject63.bin"/></Relationships>
</file>

<file path=ppt/slideLayouts/_rels/slideLayout119.xml.rels><?xml version="1.0" encoding="UTF-8" standalone="yes"?>
<Relationships xmlns="http://schemas.openxmlformats.org/package/2006/relationships"><Relationship Id="rId3" Type="http://schemas.openxmlformats.org/officeDocument/2006/relationships/slideMaster" Target="../slideMasters/slideMaster6.xml"/><Relationship Id="rId7" Type="http://schemas.openxmlformats.org/officeDocument/2006/relationships/image" Target="../media/image2.emf"/><Relationship Id="rId2" Type="http://schemas.openxmlformats.org/officeDocument/2006/relationships/tags" Target="../tags/tag127.xml"/><Relationship Id="rId1" Type="http://schemas.openxmlformats.org/officeDocument/2006/relationships/tags" Target="../tags/tag126.xml"/><Relationship Id="rId6" Type="http://schemas.openxmlformats.org/officeDocument/2006/relationships/image" Target="../media/image10.png"/><Relationship Id="rId5" Type="http://schemas.openxmlformats.org/officeDocument/2006/relationships/image" Target="../media/image1.emf"/><Relationship Id="rId4" Type="http://schemas.openxmlformats.org/officeDocument/2006/relationships/oleObject" Target="../embeddings/oleObject64.bin"/></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3" Type="http://schemas.openxmlformats.org/officeDocument/2006/relationships/slideMaster" Target="../slideMasters/slideMaster6.xml"/><Relationship Id="rId7" Type="http://schemas.openxmlformats.org/officeDocument/2006/relationships/image" Target="../media/image2.emf"/><Relationship Id="rId2" Type="http://schemas.openxmlformats.org/officeDocument/2006/relationships/tags" Target="../tags/tag129.xml"/><Relationship Id="rId1" Type="http://schemas.openxmlformats.org/officeDocument/2006/relationships/tags" Target="../tags/tag128.xml"/><Relationship Id="rId6" Type="http://schemas.openxmlformats.org/officeDocument/2006/relationships/image" Target="../media/image11.png"/><Relationship Id="rId5" Type="http://schemas.openxmlformats.org/officeDocument/2006/relationships/image" Target="../media/image1.emf"/><Relationship Id="rId4" Type="http://schemas.openxmlformats.org/officeDocument/2006/relationships/oleObject" Target="../embeddings/oleObject65.bin"/></Relationships>
</file>

<file path=ppt/slideLayouts/_rels/slideLayout128.xml.rels><?xml version="1.0" encoding="UTF-8" standalone="yes"?>
<Relationships xmlns="http://schemas.openxmlformats.org/package/2006/relationships"><Relationship Id="rId3" Type="http://schemas.openxmlformats.org/officeDocument/2006/relationships/slideMaster" Target="../slideMasters/slideMaster6.xml"/><Relationship Id="rId7" Type="http://schemas.openxmlformats.org/officeDocument/2006/relationships/image" Target="../media/image2.emf"/><Relationship Id="rId2" Type="http://schemas.openxmlformats.org/officeDocument/2006/relationships/tags" Target="../tags/tag131.xml"/><Relationship Id="rId1" Type="http://schemas.openxmlformats.org/officeDocument/2006/relationships/tags" Target="../tags/tag130.xml"/><Relationship Id="rId6" Type="http://schemas.openxmlformats.org/officeDocument/2006/relationships/image" Target="../media/image12.png"/><Relationship Id="rId5" Type="http://schemas.openxmlformats.org/officeDocument/2006/relationships/image" Target="../media/image1.emf"/><Relationship Id="rId4" Type="http://schemas.openxmlformats.org/officeDocument/2006/relationships/oleObject" Target="../embeddings/oleObject66.bin"/></Relationships>
</file>

<file path=ppt/slideLayouts/_rels/slideLayout129.xml.rels><?xml version="1.0" encoding="UTF-8" standalone="yes"?>
<Relationships xmlns="http://schemas.openxmlformats.org/package/2006/relationships"><Relationship Id="rId3" Type="http://schemas.openxmlformats.org/officeDocument/2006/relationships/slideMaster" Target="../slideMasters/slideMaster6.xml"/><Relationship Id="rId7" Type="http://schemas.openxmlformats.org/officeDocument/2006/relationships/image" Target="../media/image14.emf"/><Relationship Id="rId2" Type="http://schemas.openxmlformats.org/officeDocument/2006/relationships/tags" Target="../tags/tag133.xml"/><Relationship Id="rId1" Type="http://schemas.openxmlformats.org/officeDocument/2006/relationships/tags" Target="../tags/tag132.xml"/><Relationship Id="rId6" Type="http://schemas.openxmlformats.org/officeDocument/2006/relationships/image" Target="../media/image13.png"/><Relationship Id="rId5" Type="http://schemas.openxmlformats.org/officeDocument/2006/relationships/image" Target="../media/image1.emf"/><Relationship Id="rId4" Type="http://schemas.openxmlformats.org/officeDocument/2006/relationships/oleObject" Target="../embeddings/oleObject67.bin"/></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3" Type="http://schemas.openxmlformats.org/officeDocument/2006/relationships/slideMaster" Target="../slideMasters/slideMaster6.xml"/><Relationship Id="rId7" Type="http://schemas.openxmlformats.org/officeDocument/2006/relationships/image" Target="../media/image2.emf"/><Relationship Id="rId2" Type="http://schemas.openxmlformats.org/officeDocument/2006/relationships/tags" Target="../tags/tag135.xml"/><Relationship Id="rId1" Type="http://schemas.openxmlformats.org/officeDocument/2006/relationships/tags" Target="../tags/tag134.xml"/><Relationship Id="rId6" Type="http://schemas.openxmlformats.org/officeDocument/2006/relationships/image" Target="../media/image17.emf"/><Relationship Id="rId5" Type="http://schemas.openxmlformats.org/officeDocument/2006/relationships/oleObject" Target="../embeddings/oleObject68.bin"/><Relationship Id="rId4" Type="http://schemas.openxmlformats.org/officeDocument/2006/relationships/image" Target="../media/image16.jpeg"/></Relationships>
</file>

<file path=ppt/slideLayouts/_rels/slideLayout133.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37.xml"/><Relationship Id="rId1" Type="http://schemas.openxmlformats.org/officeDocument/2006/relationships/tags" Target="../tags/tag136.xml"/><Relationship Id="rId5" Type="http://schemas.openxmlformats.org/officeDocument/2006/relationships/image" Target="../media/image18.emf"/><Relationship Id="rId4" Type="http://schemas.openxmlformats.org/officeDocument/2006/relationships/oleObject" Target="../embeddings/oleObject69.bin"/></Relationships>
</file>

<file path=ppt/slideLayouts/_rels/slideLayout134.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39.xml"/><Relationship Id="rId1" Type="http://schemas.openxmlformats.org/officeDocument/2006/relationships/tags" Target="../tags/tag138.xml"/><Relationship Id="rId5" Type="http://schemas.openxmlformats.org/officeDocument/2006/relationships/image" Target="../media/image18.emf"/><Relationship Id="rId4" Type="http://schemas.openxmlformats.org/officeDocument/2006/relationships/oleObject" Target="../embeddings/oleObject70.bin"/></Relationships>
</file>

<file path=ppt/slideLayouts/_rels/slideLayout135.xml.rels><?xml version="1.0" encoding="UTF-8" standalone="yes"?>
<Relationships xmlns="http://schemas.openxmlformats.org/package/2006/relationships"><Relationship Id="rId3" Type="http://schemas.openxmlformats.org/officeDocument/2006/relationships/slideMaster" Target="../slideMasters/slideMaster7.xml"/><Relationship Id="rId7" Type="http://schemas.openxmlformats.org/officeDocument/2006/relationships/image" Target="../media/image2.emf"/><Relationship Id="rId2" Type="http://schemas.openxmlformats.org/officeDocument/2006/relationships/tags" Target="../tags/tag143.xml"/><Relationship Id="rId1" Type="http://schemas.openxmlformats.org/officeDocument/2006/relationships/tags" Target="../tags/tag142.xml"/><Relationship Id="rId6" Type="http://schemas.openxmlformats.org/officeDocument/2006/relationships/image" Target="../media/image3.png"/><Relationship Id="rId5" Type="http://schemas.openxmlformats.org/officeDocument/2006/relationships/image" Target="../media/image1.emf"/><Relationship Id="rId4" Type="http://schemas.openxmlformats.org/officeDocument/2006/relationships/oleObject" Target="../embeddings/oleObject72.bin"/></Relationships>
</file>

<file path=ppt/slideLayouts/_rels/slideLayout136.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slideMaster" Target="../slideMasters/slideMaster7.xml"/><Relationship Id="rId7" Type="http://schemas.openxmlformats.org/officeDocument/2006/relationships/image" Target="../media/image5.png"/><Relationship Id="rId2" Type="http://schemas.openxmlformats.org/officeDocument/2006/relationships/tags" Target="../tags/tag145.xml"/><Relationship Id="rId1" Type="http://schemas.openxmlformats.org/officeDocument/2006/relationships/tags" Target="../tags/tag144.xml"/><Relationship Id="rId6" Type="http://schemas.openxmlformats.org/officeDocument/2006/relationships/image" Target="../media/image20.jpeg"/><Relationship Id="rId5" Type="http://schemas.openxmlformats.org/officeDocument/2006/relationships/image" Target="../media/image1.emf"/><Relationship Id="rId4" Type="http://schemas.openxmlformats.org/officeDocument/2006/relationships/oleObject" Target="../embeddings/oleObject73.bin"/></Relationships>
</file>

<file path=ppt/slideLayouts/_rels/slideLayout13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Master" Target="../slideMasters/slideMaster7.xml"/><Relationship Id="rId7" Type="http://schemas.openxmlformats.org/officeDocument/2006/relationships/image" Target="../media/image5.png"/><Relationship Id="rId2" Type="http://schemas.openxmlformats.org/officeDocument/2006/relationships/tags" Target="../tags/tag147.xml"/><Relationship Id="rId1" Type="http://schemas.openxmlformats.org/officeDocument/2006/relationships/tags" Target="../tags/tag146.xml"/><Relationship Id="rId6" Type="http://schemas.openxmlformats.org/officeDocument/2006/relationships/image" Target="../media/image21.jpeg"/><Relationship Id="rId5" Type="http://schemas.openxmlformats.org/officeDocument/2006/relationships/image" Target="../media/image1.emf"/><Relationship Id="rId10" Type="http://schemas.openxmlformats.org/officeDocument/2006/relationships/image" Target="../media/image2.emf"/><Relationship Id="rId4" Type="http://schemas.openxmlformats.org/officeDocument/2006/relationships/oleObject" Target="../embeddings/oleObject74.bin"/><Relationship Id="rId9" Type="http://schemas.openxmlformats.org/officeDocument/2006/relationships/image" Target="../media/image22.svg"/></Relationships>
</file>

<file path=ppt/slideLayouts/_rels/slideLayout13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Master" Target="../slideMasters/slideMaster7.xml"/><Relationship Id="rId7" Type="http://schemas.openxmlformats.org/officeDocument/2006/relationships/image" Target="../media/image5.png"/><Relationship Id="rId2" Type="http://schemas.openxmlformats.org/officeDocument/2006/relationships/tags" Target="../tags/tag149.xml"/><Relationship Id="rId1" Type="http://schemas.openxmlformats.org/officeDocument/2006/relationships/tags" Target="../tags/tag148.xml"/><Relationship Id="rId6" Type="http://schemas.openxmlformats.org/officeDocument/2006/relationships/image" Target="../media/image23.jpeg"/><Relationship Id="rId5" Type="http://schemas.openxmlformats.org/officeDocument/2006/relationships/image" Target="../media/image1.emf"/><Relationship Id="rId10" Type="http://schemas.openxmlformats.org/officeDocument/2006/relationships/image" Target="../media/image2.emf"/><Relationship Id="rId4" Type="http://schemas.openxmlformats.org/officeDocument/2006/relationships/oleObject" Target="../embeddings/oleObject75.bin"/><Relationship Id="rId9" Type="http://schemas.openxmlformats.org/officeDocument/2006/relationships/image" Target="../media/image22.svg"/></Relationships>
</file>

<file path=ppt/slideLayouts/_rels/slideLayout139.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slideMaster" Target="../slideMasters/slideMaster7.xml"/><Relationship Id="rId7" Type="http://schemas.openxmlformats.org/officeDocument/2006/relationships/image" Target="../media/image5.png"/><Relationship Id="rId2" Type="http://schemas.openxmlformats.org/officeDocument/2006/relationships/tags" Target="../tags/tag151.xml"/><Relationship Id="rId1" Type="http://schemas.openxmlformats.org/officeDocument/2006/relationships/tags" Target="../tags/tag150.xml"/><Relationship Id="rId6" Type="http://schemas.openxmlformats.org/officeDocument/2006/relationships/image" Target="../media/image24.jpeg"/><Relationship Id="rId5" Type="http://schemas.openxmlformats.org/officeDocument/2006/relationships/image" Target="../media/image1.emf"/><Relationship Id="rId4" Type="http://schemas.openxmlformats.org/officeDocument/2006/relationships/oleObject" Target="../embeddings/oleObject76.bin"/></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slideMaster" Target="../slideMasters/slideMaster7.xml"/><Relationship Id="rId7" Type="http://schemas.openxmlformats.org/officeDocument/2006/relationships/image" Target="../media/image5.png"/><Relationship Id="rId2" Type="http://schemas.openxmlformats.org/officeDocument/2006/relationships/tags" Target="../tags/tag153.xml"/><Relationship Id="rId1" Type="http://schemas.openxmlformats.org/officeDocument/2006/relationships/tags" Target="../tags/tag152.xml"/><Relationship Id="rId6" Type="http://schemas.openxmlformats.org/officeDocument/2006/relationships/image" Target="../media/image25.jpg"/><Relationship Id="rId5" Type="http://schemas.openxmlformats.org/officeDocument/2006/relationships/image" Target="../media/image1.emf"/><Relationship Id="rId4" Type="http://schemas.openxmlformats.org/officeDocument/2006/relationships/oleObject" Target="../embeddings/oleObject77.bin"/></Relationships>
</file>

<file path=ppt/slideLayouts/_rels/slideLayout14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slideMaster" Target="../slideMasters/slideMaster7.xml"/><Relationship Id="rId7" Type="http://schemas.openxmlformats.org/officeDocument/2006/relationships/image" Target="../media/image6.png"/><Relationship Id="rId2" Type="http://schemas.openxmlformats.org/officeDocument/2006/relationships/tags" Target="../tags/tag155.xml"/><Relationship Id="rId1" Type="http://schemas.openxmlformats.org/officeDocument/2006/relationships/tags" Target="../tags/tag154.x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78.bin"/></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3" Type="http://schemas.openxmlformats.org/officeDocument/2006/relationships/slideMaster" Target="../slideMasters/slideMaster7.xml"/><Relationship Id="rId7" Type="http://schemas.openxmlformats.org/officeDocument/2006/relationships/image" Target="../media/image2.emf"/><Relationship Id="rId2" Type="http://schemas.openxmlformats.org/officeDocument/2006/relationships/tags" Target="../tags/tag157.xml"/><Relationship Id="rId1" Type="http://schemas.openxmlformats.org/officeDocument/2006/relationships/tags" Target="../tags/tag156.xml"/><Relationship Id="rId6" Type="http://schemas.openxmlformats.org/officeDocument/2006/relationships/image" Target="../media/image9.png"/><Relationship Id="rId5" Type="http://schemas.openxmlformats.org/officeDocument/2006/relationships/image" Target="../media/image1.emf"/><Relationship Id="rId4" Type="http://schemas.openxmlformats.org/officeDocument/2006/relationships/oleObject" Target="../embeddings/oleObject79.bin"/></Relationships>
</file>

<file path=ppt/slideLayouts/_rels/slideLayout145.xml.rels><?xml version="1.0" encoding="UTF-8" standalone="yes"?>
<Relationships xmlns="http://schemas.openxmlformats.org/package/2006/relationships"><Relationship Id="rId3" Type="http://schemas.openxmlformats.org/officeDocument/2006/relationships/slideMaster" Target="../slideMasters/slideMaster7.xml"/><Relationship Id="rId7" Type="http://schemas.openxmlformats.org/officeDocument/2006/relationships/image" Target="../media/image2.emf"/><Relationship Id="rId2" Type="http://schemas.openxmlformats.org/officeDocument/2006/relationships/tags" Target="../tags/tag159.xml"/><Relationship Id="rId1" Type="http://schemas.openxmlformats.org/officeDocument/2006/relationships/tags" Target="../tags/tag158.xml"/><Relationship Id="rId6" Type="http://schemas.openxmlformats.org/officeDocument/2006/relationships/image" Target="../media/image10.png"/><Relationship Id="rId5" Type="http://schemas.openxmlformats.org/officeDocument/2006/relationships/image" Target="../media/image1.emf"/><Relationship Id="rId4" Type="http://schemas.openxmlformats.org/officeDocument/2006/relationships/oleObject" Target="../embeddings/oleObject80.bin"/></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2.emf"/><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11.png"/><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6.png"/><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9.png"/><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0.png"/><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1.png"/><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2.emf"/><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12.png"/><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2.png"/><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3" Type="http://schemas.openxmlformats.org/officeDocument/2006/relationships/slideMaster" Target="../slideMasters/slideMaster7.xml"/><Relationship Id="rId7" Type="http://schemas.openxmlformats.org/officeDocument/2006/relationships/image" Target="../media/image2.emf"/><Relationship Id="rId2" Type="http://schemas.openxmlformats.org/officeDocument/2006/relationships/tags" Target="../tags/tag161.xml"/><Relationship Id="rId1" Type="http://schemas.openxmlformats.org/officeDocument/2006/relationships/tags" Target="../tags/tag160.xml"/><Relationship Id="rId6" Type="http://schemas.openxmlformats.org/officeDocument/2006/relationships/image" Target="../media/image11.png"/><Relationship Id="rId5" Type="http://schemas.openxmlformats.org/officeDocument/2006/relationships/image" Target="../media/image1.emf"/><Relationship Id="rId4" Type="http://schemas.openxmlformats.org/officeDocument/2006/relationships/oleObject" Target="../embeddings/oleObject81.bin"/></Relationships>
</file>

<file path=ppt/slideLayouts/_rels/slideLayout167.xml.rels><?xml version="1.0" encoding="UTF-8" standalone="yes"?>
<Relationships xmlns="http://schemas.openxmlformats.org/package/2006/relationships"><Relationship Id="rId3" Type="http://schemas.openxmlformats.org/officeDocument/2006/relationships/slideMaster" Target="../slideMasters/slideMaster7.xml"/><Relationship Id="rId7" Type="http://schemas.openxmlformats.org/officeDocument/2006/relationships/image" Target="../media/image2.emf"/><Relationship Id="rId2" Type="http://schemas.openxmlformats.org/officeDocument/2006/relationships/tags" Target="../tags/tag163.xml"/><Relationship Id="rId1" Type="http://schemas.openxmlformats.org/officeDocument/2006/relationships/tags" Target="../tags/tag162.xml"/><Relationship Id="rId6" Type="http://schemas.openxmlformats.org/officeDocument/2006/relationships/image" Target="../media/image1.emf"/><Relationship Id="rId5" Type="http://schemas.openxmlformats.org/officeDocument/2006/relationships/oleObject" Target="../embeddings/oleObject82.bin"/><Relationship Id="rId4" Type="http://schemas.openxmlformats.org/officeDocument/2006/relationships/image" Target="../media/image35.png"/></Relationships>
</file>

<file path=ppt/slideLayouts/_rels/slideLayout168.xml.rels><?xml version="1.0" encoding="UTF-8" standalone="yes"?>
<Relationships xmlns="http://schemas.openxmlformats.org/package/2006/relationships"><Relationship Id="rId3" Type="http://schemas.openxmlformats.org/officeDocument/2006/relationships/slideMaster" Target="../slideMasters/slideMaster7.xml"/><Relationship Id="rId7" Type="http://schemas.openxmlformats.org/officeDocument/2006/relationships/image" Target="../media/image2.emf"/><Relationship Id="rId2" Type="http://schemas.openxmlformats.org/officeDocument/2006/relationships/tags" Target="../tags/tag165.xml"/><Relationship Id="rId1" Type="http://schemas.openxmlformats.org/officeDocument/2006/relationships/tags" Target="../tags/tag164.xml"/><Relationship Id="rId6" Type="http://schemas.openxmlformats.org/officeDocument/2006/relationships/image" Target="../media/image1.emf"/><Relationship Id="rId5" Type="http://schemas.openxmlformats.org/officeDocument/2006/relationships/oleObject" Target="../embeddings/oleObject83.bin"/><Relationship Id="rId4" Type="http://schemas.openxmlformats.org/officeDocument/2006/relationships/image" Target="../media/image36.png"/></Relationships>
</file>

<file path=ppt/slideLayouts/_rels/slideLayout16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Master" Target="../slideMasters/slideMaster7.xml"/><Relationship Id="rId7" Type="http://schemas.openxmlformats.org/officeDocument/2006/relationships/image" Target="../media/image33.png"/><Relationship Id="rId2" Type="http://schemas.openxmlformats.org/officeDocument/2006/relationships/tags" Target="../tags/tag167.xml"/><Relationship Id="rId1" Type="http://schemas.openxmlformats.org/officeDocument/2006/relationships/tags" Target="../tags/tag166.xml"/><Relationship Id="rId6" Type="http://schemas.openxmlformats.org/officeDocument/2006/relationships/image" Target="../media/image2.emf"/><Relationship Id="rId5" Type="http://schemas.openxmlformats.org/officeDocument/2006/relationships/image" Target="../media/image1.emf"/><Relationship Id="rId4" Type="http://schemas.openxmlformats.org/officeDocument/2006/relationships/oleObject" Target="../embeddings/oleObject84.bin"/></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14.emf"/><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image" Target="../media/image13.png"/><Relationship Id="rId5" Type="http://schemas.openxmlformats.org/officeDocument/2006/relationships/image" Target="../media/image1.emf"/><Relationship Id="rId4" Type="http://schemas.openxmlformats.org/officeDocument/2006/relationships/oleObject" Target="../embeddings/oleObject9.bin"/></Relationships>
</file>

<file path=ppt/slideLayouts/_rels/slideLayout170.xml.rels><?xml version="1.0" encoding="UTF-8" standalone="yes"?>
<Relationships xmlns="http://schemas.openxmlformats.org/package/2006/relationships"><Relationship Id="rId3" Type="http://schemas.openxmlformats.org/officeDocument/2006/relationships/slideMaster" Target="../slideMasters/slideMaster7.xml"/><Relationship Id="rId7" Type="http://schemas.openxmlformats.org/officeDocument/2006/relationships/image" Target="../media/image2.emf"/><Relationship Id="rId2" Type="http://schemas.openxmlformats.org/officeDocument/2006/relationships/tags" Target="../tags/tag169.xml"/><Relationship Id="rId1" Type="http://schemas.openxmlformats.org/officeDocument/2006/relationships/tags" Target="../tags/tag168.xml"/><Relationship Id="rId6" Type="http://schemas.openxmlformats.org/officeDocument/2006/relationships/image" Target="../media/image1.emf"/><Relationship Id="rId5" Type="http://schemas.openxmlformats.org/officeDocument/2006/relationships/oleObject" Target="../embeddings/oleObject85.bin"/><Relationship Id="rId4" Type="http://schemas.openxmlformats.org/officeDocument/2006/relationships/image" Target="../media/image37.png"/></Relationships>
</file>

<file path=ppt/slideLayouts/_rels/slideLayout171.xml.rels><?xml version="1.0" encoding="UTF-8" standalone="yes"?>
<Relationships xmlns="http://schemas.openxmlformats.org/package/2006/relationships"><Relationship Id="rId3" Type="http://schemas.openxmlformats.org/officeDocument/2006/relationships/slideMaster" Target="../slideMasters/slideMaster7.xml"/><Relationship Id="rId7" Type="http://schemas.openxmlformats.org/officeDocument/2006/relationships/image" Target="../media/image2.emf"/><Relationship Id="rId2" Type="http://schemas.openxmlformats.org/officeDocument/2006/relationships/tags" Target="../tags/tag171.xml"/><Relationship Id="rId1" Type="http://schemas.openxmlformats.org/officeDocument/2006/relationships/tags" Target="../tags/tag170.xml"/><Relationship Id="rId6" Type="http://schemas.openxmlformats.org/officeDocument/2006/relationships/image" Target="../media/image12.png"/><Relationship Id="rId5" Type="http://schemas.openxmlformats.org/officeDocument/2006/relationships/image" Target="../media/image1.emf"/><Relationship Id="rId4" Type="http://schemas.openxmlformats.org/officeDocument/2006/relationships/oleObject" Target="../embeddings/oleObject86.bin"/></Relationships>
</file>

<file path=ppt/slideLayouts/_rels/slideLayout172.xml.rels><?xml version="1.0" encoding="UTF-8" standalone="yes"?>
<Relationships xmlns="http://schemas.openxmlformats.org/package/2006/relationships"><Relationship Id="rId3" Type="http://schemas.openxmlformats.org/officeDocument/2006/relationships/slideMaster" Target="../slideMasters/slideMaster7.xml"/><Relationship Id="rId7" Type="http://schemas.openxmlformats.org/officeDocument/2006/relationships/image" Target="../media/image14.emf"/><Relationship Id="rId2" Type="http://schemas.openxmlformats.org/officeDocument/2006/relationships/tags" Target="../tags/tag173.xml"/><Relationship Id="rId1" Type="http://schemas.openxmlformats.org/officeDocument/2006/relationships/tags" Target="../tags/tag172.xml"/><Relationship Id="rId6" Type="http://schemas.openxmlformats.org/officeDocument/2006/relationships/image" Target="../media/image13.png"/><Relationship Id="rId5" Type="http://schemas.openxmlformats.org/officeDocument/2006/relationships/image" Target="../media/image1.emf"/><Relationship Id="rId4" Type="http://schemas.openxmlformats.org/officeDocument/2006/relationships/oleObject" Target="../embeddings/oleObject87.bin"/></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3" Type="http://schemas.openxmlformats.org/officeDocument/2006/relationships/slideMaster" Target="../slideMasters/slideMaster7.xml"/><Relationship Id="rId7" Type="http://schemas.openxmlformats.org/officeDocument/2006/relationships/image" Target="../media/image2.emf"/><Relationship Id="rId2" Type="http://schemas.openxmlformats.org/officeDocument/2006/relationships/tags" Target="../tags/tag175.xml"/><Relationship Id="rId1" Type="http://schemas.openxmlformats.org/officeDocument/2006/relationships/tags" Target="../tags/tag174.xml"/><Relationship Id="rId6" Type="http://schemas.openxmlformats.org/officeDocument/2006/relationships/image" Target="../media/image9.png"/><Relationship Id="rId5" Type="http://schemas.openxmlformats.org/officeDocument/2006/relationships/image" Target="../media/image1.emf"/><Relationship Id="rId4" Type="http://schemas.openxmlformats.org/officeDocument/2006/relationships/oleObject" Target="../embeddings/oleObject88.bin"/></Relationships>
</file>

<file path=ppt/slideLayouts/_rels/slideLayout176.xml.rels><?xml version="1.0" encoding="UTF-8" standalone="yes"?>
<Relationships xmlns="http://schemas.openxmlformats.org/package/2006/relationships"><Relationship Id="rId3" Type="http://schemas.openxmlformats.org/officeDocument/2006/relationships/slideMaster" Target="../slideMasters/slideMaster8.xml"/><Relationship Id="rId7" Type="http://schemas.openxmlformats.org/officeDocument/2006/relationships/image" Target="../media/image2.emf"/><Relationship Id="rId2" Type="http://schemas.openxmlformats.org/officeDocument/2006/relationships/tags" Target="../tags/tag179.xml"/><Relationship Id="rId1" Type="http://schemas.openxmlformats.org/officeDocument/2006/relationships/tags" Target="../tags/tag178.xml"/><Relationship Id="rId6" Type="http://schemas.openxmlformats.org/officeDocument/2006/relationships/image" Target="../media/image3.png"/><Relationship Id="rId5" Type="http://schemas.openxmlformats.org/officeDocument/2006/relationships/image" Target="../media/image1.emf"/><Relationship Id="rId4" Type="http://schemas.openxmlformats.org/officeDocument/2006/relationships/oleObject" Target="../embeddings/oleObject90.bin"/></Relationships>
</file>

<file path=ppt/slideLayouts/_rels/slideLayout17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Master" Target="../slideMasters/slideMaster8.xml"/><Relationship Id="rId7" Type="http://schemas.openxmlformats.org/officeDocument/2006/relationships/image" Target="../media/image5.png"/><Relationship Id="rId2" Type="http://schemas.openxmlformats.org/officeDocument/2006/relationships/tags" Target="../tags/tag181.xml"/><Relationship Id="rId1" Type="http://schemas.openxmlformats.org/officeDocument/2006/relationships/tags" Target="../tags/tag180.x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91.bin"/><Relationship Id="rId9" Type="http://schemas.openxmlformats.org/officeDocument/2006/relationships/image" Target="../media/image22.svg"/></Relationships>
</file>

<file path=ppt/slideLayouts/_rels/slideLayout17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Master" Target="../slideMasters/slideMaster8.xml"/><Relationship Id="rId7" Type="http://schemas.openxmlformats.org/officeDocument/2006/relationships/image" Target="../media/image5.png"/><Relationship Id="rId2" Type="http://schemas.openxmlformats.org/officeDocument/2006/relationships/tags" Target="../tags/tag183.xml"/><Relationship Id="rId1" Type="http://schemas.openxmlformats.org/officeDocument/2006/relationships/tags" Target="../tags/tag182.xml"/><Relationship Id="rId6" Type="http://schemas.openxmlformats.org/officeDocument/2006/relationships/image" Target="../media/image38.jpeg"/><Relationship Id="rId5" Type="http://schemas.openxmlformats.org/officeDocument/2006/relationships/image" Target="../media/image1.emf"/><Relationship Id="rId4" Type="http://schemas.openxmlformats.org/officeDocument/2006/relationships/oleObject" Target="../embeddings/oleObject92.bin"/><Relationship Id="rId9" Type="http://schemas.openxmlformats.org/officeDocument/2006/relationships/image" Target="../media/image22.svg"/></Relationships>
</file>

<file path=ppt/slideLayouts/_rels/slideLayout179.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85.xml"/><Relationship Id="rId1" Type="http://schemas.openxmlformats.org/officeDocument/2006/relationships/tags" Target="../tags/tag184.x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93.bin"/></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8.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8.xml"/></Relationships>
</file>

<file path=ppt/slideLayouts/_rels/slideLayout182.xml.rels><?xml version="1.0" encoding="UTF-8" standalone="yes"?>
<Relationships xmlns="http://schemas.openxmlformats.org/package/2006/relationships"><Relationship Id="rId3" Type="http://schemas.openxmlformats.org/officeDocument/2006/relationships/slideMaster" Target="../slideMasters/slideMaster8.xml"/><Relationship Id="rId7" Type="http://schemas.openxmlformats.org/officeDocument/2006/relationships/image" Target="../media/image2.emf"/><Relationship Id="rId2" Type="http://schemas.openxmlformats.org/officeDocument/2006/relationships/tags" Target="../tags/tag187.xml"/><Relationship Id="rId1" Type="http://schemas.openxmlformats.org/officeDocument/2006/relationships/tags" Target="../tags/tag186.xml"/><Relationship Id="rId6" Type="http://schemas.openxmlformats.org/officeDocument/2006/relationships/image" Target="../media/image9.png"/><Relationship Id="rId5" Type="http://schemas.openxmlformats.org/officeDocument/2006/relationships/image" Target="../media/image1.emf"/><Relationship Id="rId4" Type="http://schemas.openxmlformats.org/officeDocument/2006/relationships/oleObject" Target="../embeddings/oleObject94.bin"/></Relationships>
</file>

<file path=ppt/slideLayouts/_rels/slideLayout183.xml.rels><?xml version="1.0" encoding="UTF-8" standalone="yes"?>
<Relationships xmlns="http://schemas.openxmlformats.org/package/2006/relationships"><Relationship Id="rId3" Type="http://schemas.openxmlformats.org/officeDocument/2006/relationships/slideMaster" Target="../slideMasters/slideMaster8.xml"/><Relationship Id="rId7" Type="http://schemas.openxmlformats.org/officeDocument/2006/relationships/image" Target="../media/image2.emf"/><Relationship Id="rId2" Type="http://schemas.openxmlformats.org/officeDocument/2006/relationships/tags" Target="../tags/tag189.xml"/><Relationship Id="rId1" Type="http://schemas.openxmlformats.org/officeDocument/2006/relationships/tags" Target="../tags/tag188.xml"/><Relationship Id="rId6" Type="http://schemas.openxmlformats.org/officeDocument/2006/relationships/image" Target="../media/image10.png"/><Relationship Id="rId5" Type="http://schemas.openxmlformats.org/officeDocument/2006/relationships/image" Target="../media/image1.emf"/><Relationship Id="rId4" Type="http://schemas.openxmlformats.org/officeDocument/2006/relationships/oleObject" Target="../embeddings/oleObject95.bin"/></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1.xml.rels><?xml version="1.0" encoding="UTF-8" standalone="yes"?>
<Relationships xmlns="http://schemas.openxmlformats.org/package/2006/relationships"><Relationship Id="rId3" Type="http://schemas.openxmlformats.org/officeDocument/2006/relationships/slideMaster" Target="../slideMasters/slideMaster8.xml"/><Relationship Id="rId7" Type="http://schemas.openxmlformats.org/officeDocument/2006/relationships/image" Target="../media/image2.emf"/><Relationship Id="rId2" Type="http://schemas.openxmlformats.org/officeDocument/2006/relationships/tags" Target="../tags/tag191.xml"/><Relationship Id="rId1" Type="http://schemas.openxmlformats.org/officeDocument/2006/relationships/tags" Target="../tags/tag190.xml"/><Relationship Id="rId6" Type="http://schemas.openxmlformats.org/officeDocument/2006/relationships/image" Target="../media/image11.png"/><Relationship Id="rId5" Type="http://schemas.openxmlformats.org/officeDocument/2006/relationships/image" Target="../media/image1.emf"/><Relationship Id="rId4" Type="http://schemas.openxmlformats.org/officeDocument/2006/relationships/oleObject" Target="../embeddings/oleObject96.bin"/></Relationships>
</file>

<file path=ppt/slideLayouts/_rels/slideLayout192.xml.rels><?xml version="1.0" encoding="UTF-8" standalone="yes"?>
<Relationships xmlns="http://schemas.openxmlformats.org/package/2006/relationships"><Relationship Id="rId3" Type="http://schemas.openxmlformats.org/officeDocument/2006/relationships/slideMaster" Target="../slideMasters/slideMaster8.xml"/><Relationship Id="rId7" Type="http://schemas.openxmlformats.org/officeDocument/2006/relationships/image" Target="../media/image2.emf"/><Relationship Id="rId2" Type="http://schemas.openxmlformats.org/officeDocument/2006/relationships/tags" Target="../tags/tag193.xml"/><Relationship Id="rId1" Type="http://schemas.openxmlformats.org/officeDocument/2006/relationships/tags" Target="../tags/tag192.xml"/><Relationship Id="rId6" Type="http://schemas.openxmlformats.org/officeDocument/2006/relationships/image" Target="../media/image12.png"/><Relationship Id="rId5" Type="http://schemas.openxmlformats.org/officeDocument/2006/relationships/image" Target="../media/image1.emf"/><Relationship Id="rId4" Type="http://schemas.openxmlformats.org/officeDocument/2006/relationships/oleObject" Target="../embeddings/oleObject97.bin"/></Relationships>
</file>

<file path=ppt/slideLayouts/_rels/slideLayout193.xml.rels><?xml version="1.0" encoding="UTF-8" standalone="yes"?>
<Relationships xmlns="http://schemas.openxmlformats.org/package/2006/relationships"><Relationship Id="rId3" Type="http://schemas.openxmlformats.org/officeDocument/2006/relationships/slideMaster" Target="../slideMasters/slideMaster8.xml"/><Relationship Id="rId7" Type="http://schemas.openxmlformats.org/officeDocument/2006/relationships/image" Target="../media/image14.emf"/><Relationship Id="rId2" Type="http://schemas.openxmlformats.org/officeDocument/2006/relationships/tags" Target="../tags/tag195.xml"/><Relationship Id="rId1" Type="http://schemas.openxmlformats.org/officeDocument/2006/relationships/tags" Target="../tags/tag194.xml"/><Relationship Id="rId6" Type="http://schemas.openxmlformats.org/officeDocument/2006/relationships/image" Target="../media/image13.png"/><Relationship Id="rId5" Type="http://schemas.openxmlformats.org/officeDocument/2006/relationships/image" Target="../media/image1.emf"/><Relationship Id="rId4" Type="http://schemas.openxmlformats.org/officeDocument/2006/relationships/oleObject" Target="../embeddings/oleObject98.bin"/></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6.xml.rels><?xml version="1.0" encoding="UTF-8" standalone="yes"?>
<Relationships xmlns="http://schemas.openxmlformats.org/package/2006/relationships"><Relationship Id="rId3" Type="http://schemas.openxmlformats.org/officeDocument/2006/relationships/oleObject" Target="../embeddings/oleObject99.bin"/><Relationship Id="rId2" Type="http://schemas.openxmlformats.org/officeDocument/2006/relationships/slideMaster" Target="../slideMasters/slideMaster8.xml"/><Relationship Id="rId1" Type="http://schemas.openxmlformats.org/officeDocument/2006/relationships/tags" Target="../tags/tag196.xml"/><Relationship Id="rId4" Type="http://schemas.openxmlformats.org/officeDocument/2006/relationships/image" Target="../media/image18.emf"/></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9.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98.xml"/><Relationship Id="rId1" Type="http://schemas.openxmlformats.org/officeDocument/2006/relationships/tags" Target="../tags/tag197.xml"/><Relationship Id="rId5" Type="http://schemas.openxmlformats.org/officeDocument/2006/relationships/image" Target="../media/image39.emf"/><Relationship Id="rId4" Type="http://schemas.openxmlformats.org/officeDocument/2006/relationships/oleObject" Target="../embeddings/oleObject100.bin"/></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Master" Target="../slideMasters/slideMaster1.xml"/><Relationship Id="rId7" Type="http://schemas.openxmlformats.org/officeDocument/2006/relationships/image" Target="../media/image5.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3.bin"/><Relationship Id="rId9" Type="http://schemas.openxmlformats.org/officeDocument/2006/relationships/image" Target="../media/image7.svg"/></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2.emf"/><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image" Target="../media/image9.png"/><Relationship Id="rId5" Type="http://schemas.openxmlformats.org/officeDocument/2006/relationships/image" Target="../media/image1.emf"/><Relationship Id="rId4" Type="http://schemas.openxmlformats.org/officeDocument/2006/relationships/oleObject" Target="../embeddings/oleObject10.bin"/></Relationships>
</file>

<file path=ppt/slideLayouts/_rels/slideLayout200.xml.rels><?xml version="1.0" encoding="UTF-8" standalone="yes"?>
<Relationships xmlns="http://schemas.openxmlformats.org/package/2006/relationships"><Relationship Id="rId3" Type="http://schemas.openxmlformats.org/officeDocument/2006/relationships/oleObject" Target="../embeddings/oleObject101.bin"/><Relationship Id="rId2" Type="http://schemas.openxmlformats.org/officeDocument/2006/relationships/slideMaster" Target="../slideMasters/slideMaster8.xml"/><Relationship Id="rId1" Type="http://schemas.openxmlformats.org/officeDocument/2006/relationships/tags" Target="../tags/tag199.xml"/><Relationship Id="rId4" Type="http://schemas.openxmlformats.org/officeDocument/2006/relationships/image" Target="../media/image39.emf"/></Relationships>
</file>

<file path=ppt/slideLayouts/_rels/slideLayout21.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2.emf"/><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image" Target="../media/image3.png"/><Relationship Id="rId5" Type="http://schemas.openxmlformats.org/officeDocument/2006/relationships/image" Target="../media/image1.emf"/><Relationship Id="rId4" Type="http://schemas.openxmlformats.org/officeDocument/2006/relationships/oleObject" Target="../embeddings/oleObject12.bin"/></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Master" Target="../slideMasters/slideMaster2.xml"/><Relationship Id="rId7" Type="http://schemas.openxmlformats.org/officeDocument/2006/relationships/image" Target="../media/image5.png"/><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13.bin"/><Relationship Id="rId9" Type="http://schemas.openxmlformats.org/officeDocument/2006/relationships/image" Target="../media/image15.sv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slideMaster" Target="../slideMasters/slideMaster2.xml"/><Relationship Id="rId7" Type="http://schemas.openxmlformats.org/officeDocument/2006/relationships/image" Target="../media/image6.png"/><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14.bin"/></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2.emf"/><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image" Target="../media/image9.png"/><Relationship Id="rId5" Type="http://schemas.openxmlformats.org/officeDocument/2006/relationships/image" Target="../media/image1.emf"/><Relationship Id="rId4" Type="http://schemas.openxmlformats.org/officeDocument/2006/relationships/oleObject" Target="../embeddings/oleObject15.bin"/></Relationships>
</file>

<file path=ppt/slideLayouts/_rels/slideLayout27.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2.emf"/><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image" Target="../media/image10.png"/><Relationship Id="rId5" Type="http://schemas.openxmlformats.org/officeDocument/2006/relationships/image" Target="../media/image1.emf"/><Relationship Id="rId4" Type="http://schemas.openxmlformats.org/officeDocument/2006/relationships/oleObject" Target="../embeddings/oleObject16.bin"/></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slideMaster" Target="../slideMasters/slideMaster1.xml"/><Relationship Id="rId7" Type="http://schemas.openxmlformats.org/officeDocument/2006/relationships/image" Target="../media/image6.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4.bin"/></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2.emf"/><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image" Target="../media/image11.png"/><Relationship Id="rId5" Type="http://schemas.openxmlformats.org/officeDocument/2006/relationships/image" Target="../media/image1.emf"/><Relationship Id="rId4" Type="http://schemas.openxmlformats.org/officeDocument/2006/relationships/oleObject" Target="../embeddings/oleObject17.bin"/></Relationships>
</file>

<file path=ppt/slideLayouts/_rels/slideLayout36.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2.emf"/><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image" Target="../media/image12.png"/><Relationship Id="rId5" Type="http://schemas.openxmlformats.org/officeDocument/2006/relationships/image" Target="../media/image1.emf"/><Relationship Id="rId4" Type="http://schemas.openxmlformats.org/officeDocument/2006/relationships/oleObject" Target="../embeddings/oleObject18.bin"/></Relationships>
</file>

<file path=ppt/slideLayouts/_rels/slideLayout37.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14.emf"/><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image" Target="../media/image13.png"/><Relationship Id="rId5" Type="http://schemas.openxmlformats.org/officeDocument/2006/relationships/image" Target="../media/image1.emf"/><Relationship Id="rId4" Type="http://schemas.openxmlformats.org/officeDocument/2006/relationships/oleObject" Target="../embeddings/oleObject19.bin"/></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2.emf"/><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image" Target="../media/image17.emf"/><Relationship Id="rId5" Type="http://schemas.openxmlformats.org/officeDocument/2006/relationships/oleObject" Target="../embeddings/oleObject20.bin"/><Relationship Id="rId4" Type="http://schemas.openxmlformats.org/officeDocument/2006/relationships/image" Target="../media/image16.jpeg"/></Relationships>
</file>

<file path=ppt/slideLayouts/_rels/slideLayout4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3.xml"/><Relationship Id="rId1" Type="http://schemas.openxmlformats.org/officeDocument/2006/relationships/tags" Target="../tags/tag42.xml"/><Relationship Id="rId5" Type="http://schemas.openxmlformats.org/officeDocument/2006/relationships/image" Target="../media/image18.emf"/><Relationship Id="rId4" Type="http://schemas.openxmlformats.org/officeDocument/2006/relationships/oleObject" Target="../embeddings/oleObject21.bin"/></Relationships>
</file>

<file path=ppt/slideLayouts/_rels/slideLayout4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5.xml"/><Relationship Id="rId1" Type="http://schemas.openxmlformats.org/officeDocument/2006/relationships/tags" Target="../tags/tag44.xml"/><Relationship Id="rId5" Type="http://schemas.openxmlformats.org/officeDocument/2006/relationships/image" Target="../media/image18.emf"/><Relationship Id="rId4" Type="http://schemas.openxmlformats.org/officeDocument/2006/relationships/oleObject" Target="../embeddings/oleObject22.bin"/></Relationships>
</file>

<file path=ppt/slideLayouts/_rels/slideLayout43.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2.emf"/><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image" Target="../media/image3.png"/><Relationship Id="rId5" Type="http://schemas.openxmlformats.org/officeDocument/2006/relationships/image" Target="../media/image1.emf"/><Relationship Id="rId4" Type="http://schemas.openxmlformats.org/officeDocument/2006/relationships/oleObject" Target="../embeddings/oleObject24.bin"/></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Master" Target="../slideMasters/slideMaster3.xml"/><Relationship Id="rId7" Type="http://schemas.openxmlformats.org/officeDocument/2006/relationships/image" Target="../media/image5.png"/><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25.bin"/><Relationship Id="rId9" Type="http://schemas.openxmlformats.org/officeDocument/2006/relationships/image" Target="../media/image15.svg"/></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slideMaster" Target="../slideMasters/slideMaster3.xml"/><Relationship Id="rId7" Type="http://schemas.openxmlformats.org/officeDocument/2006/relationships/image" Target="../media/image6.png"/><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26.bin"/></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2.emf"/><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image" Target="../media/image9.png"/><Relationship Id="rId5" Type="http://schemas.openxmlformats.org/officeDocument/2006/relationships/image" Target="../media/image1.emf"/><Relationship Id="rId4" Type="http://schemas.openxmlformats.org/officeDocument/2006/relationships/oleObject" Target="../embeddings/oleObject27.bin"/></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2.emf"/><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image" Target="../media/image10.png"/><Relationship Id="rId5" Type="http://schemas.openxmlformats.org/officeDocument/2006/relationships/image" Target="../media/image1.emf"/><Relationship Id="rId4" Type="http://schemas.openxmlformats.org/officeDocument/2006/relationships/oleObject" Target="../embeddings/oleObject28.bin"/></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59.xml"/><Relationship Id="rId1" Type="http://schemas.openxmlformats.org/officeDocument/2006/relationships/tags" Target="../tags/tag58.xml"/><Relationship Id="rId5" Type="http://schemas.openxmlformats.org/officeDocument/2006/relationships/image" Target="../media/image17.emf"/><Relationship Id="rId4" Type="http://schemas.openxmlformats.org/officeDocument/2006/relationships/oleObject" Target="../embeddings/oleObject29.bin"/></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2.emf"/><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9.png"/><Relationship Id="rId5" Type="http://schemas.openxmlformats.org/officeDocument/2006/relationships/image" Target="../media/image1.emf"/><Relationship Id="rId4" Type="http://schemas.openxmlformats.org/officeDocument/2006/relationships/oleObject" Target="../embeddings/oleObject5.bin"/></Relationships>
</file>

<file path=ppt/slideLayouts/_rels/slideLayout60.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2.emf"/><Relationship Id="rId2" Type="http://schemas.openxmlformats.org/officeDocument/2006/relationships/tags" Target="../tags/tag61.xml"/><Relationship Id="rId1" Type="http://schemas.openxmlformats.org/officeDocument/2006/relationships/tags" Target="../tags/tag60.xml"/><Relationship Id="rId6" Type="http://schemas.openxmlformats.org/officeDocument/2006/relationships/image" Target="../media/image17.emf"/><Relationship Id="rId5" Type="http://schemas.openxmlformats.org/officeDocument/2006/relationships/oleObject" Target="../embeddings/oleObject30.bin"/><Relationship Id="rId4" Type="http://schemas.openxmlformats.org/officeDocument/2006/relationships/image" Target="../media/image16.jpeg"/></Relationships>
</file>

<file path=ppt/slideLayouts/_rels/slideLayout61.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2.emf"/><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image" Target="../media/image11.png"/><Relationship Id="rId5" Type="http://schemas.openxmlformats.org/officeDocument/2006/relationships/image" Target="../media/image1.emf"/><Relationship Id="rId4" Type="http://schemas.openxmlformats.org/officeDocument/2006/relationships/oleObject" Target="../embeddings/oleObject31.bin"/></Relationships>
</file>

<file path=ppt/slideLayouts/_rels/slideLayout62.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2.emf"/><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image" Target="../media/image12.png"/><Relationship Id="rId5" Type="http://schemas.openxmlformats.org/officeDocument/2006/relationships/image" Target="../media/image1.emf"/><Relationship Id="rId4" Type="http://schemas.openxmlformats.org/officeDocument/2006/relationships/oleObject" Target="../embeddings/oleObject32.bin"/></Relationships>
</file>

<file path=ppt/slideLayouts/_rels/slideLayout63.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14.emf"/><Relationship Id="rId2" Type="http://schemas.openxmlformats.org/officeDocument/2006/relationships/tags" Target="../tags/tag67.xml"/><Relationship Id="rId1" Type="http://schemas.openxmlformats.org/officeDocument/2006/relationships/tags" Target="../tags/tag66.xml"/><Relationship Id="rId6" Type="http://schemas.openxmlformats.org/officeDocument/2006/relationships/image" Target="../media/image13.png"/><Relationship Id="rId5" Type="http://schemas.openxmlformats.org/officeDocument/2006/relationships/image" Target="../media/image1.emf"/><Relationship Id="rId4" Type="http://schemas.openxmlformats.org/officeDocument/2006/relationships/oleObject" Target="../embeddings/oleObject33.bin"/></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Master" Target="../slideMasters/slideMaster3.xml"/><Relationship Id="rId1" Type="http://schemas.openxmlformats.org/officeDocument/2006/relationships/tags" Target="../tags/tag68.xml"/><Relationship Id="rId4" Type="http://schemas.openxmlformats.org/officeDocument/2006/relationships/image" Target="../media/image18.emf"/></Relationships>
</file>

<file path=ppt/slideLayouts/_rels/slideLayout67.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2.emf"/><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image" Target="../media/image3.png"/><Relationship Id="rId5" Type="http://schemas.openxmlformats.org/officeDocument/2006/relationships/image" Target="../media/image1.emf"/><Relationship Id="rId4" Type="http://schemas.openxmlformats.org/officeDocument/2006/relationships/oleObject" Target="../embeddings/oleObject36.bin"/></Relationships>
</file>

<file path=ppt/slideLayouts/_rels/slideLayout6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Master" Target="../slideMasters/slideMaster4.xml"/><Relationship Id="rId7" Type="http://schemas.openxmlformats.org/officeDocument/2006/relationships/image" Target="../media/image5.png"/><Relationship Id="rId2" Type="http://schemas.openxmlformats.org/officeDocument/2006/relationships/tags" Target="../tags/tag74.xml"/><Relationship Id="rId1" Type="http://schemas.openxmlformats.org/officeDocument/2006/relationships/tags" Target="../tags/tag73.x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37.bin"/><Relationship Id="rId9" Type="http://schemas.openxmlformats.org/officeDocument/2006/relationships/image" Target="../media/image15.svg"/></Relationships>
</file>

<file path=ppt/slideLayouts/_rels/slideLayout69.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slideMaster" Target="../slideMasters/slideMaster4.xml"/><Relationship Id="rId7" Type="http://schemas.openxmlformats.org/officeDocument/2006/relationships/image" Target="../media/image6.png"/><Relationship Id="rId2" Type="http://schemas.openxmlformats.org/officeDocument/2006/relationships/tags" Target="../tags/tag76.xml"/><Relationship Id="rId1" Type="http://schemas.openxmlformats.org/officeDocument/2006/relationships/tags" Target="../tags/tag75.x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38.bin"/></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2.emf"/><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10.png"/><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2.emf"/><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image" Target="../media/image9.png"/><Relationship Id="rId5" Type="http://schemas.openxmlformats.org/officeDocument/2006/relationships/image" Target="../media/image1.emf"/><Relationship Id="rId4" Type="http://schemas.openxmlformats.org/officeDocument/2006/relationships/oleObject" Target="../embeddings/oleObject39.bin"/></Relationships>
</file>

<file path=ppt/slideLayouts/_rels/slideLayout73.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2.emf"/><Relationship Id="rId2" Type="http://schemas.openxmlformats.org/officeDocument/2006/relationships/tags" Target="../tags/tag80.xml"/><Relationship Id="rId1" Type="http://schemas.openxmlformats.org/officeDocument/2006/relationships/tags" Target="../tags/tag79.xml"/><Relationship Id="rId6" Type="http://schemas.openxmlformats.org/officeDocument/2006/relationships/image" Target="../media/image10.png"/><Relationship Id="rId5" Type="http://schemas.openxmlformats.org/officeDocument/2006/relationships/image" Target="../media/image1.emf"/><Relationship Id="rId4" Type="http://schemas.openxmlformats.org/officeDocument/2006/relationships/oleObject" Target="../embeddings/oleObject40.bin"/></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2.emf"/><Relationship Id="rId2" Type="http://schemas.openxmlformats.org/officeDocument/2006/relationships/tags" Target="../tags/tag82.xml"/><Relationship Id="rId1" Type="http://schemas.openxmlformats.org/officeDocument/2006/relationships/tags" Target="../tags/tag81.xml"/><Relationship Id="rId6" Type="http://schemas.openxmlformats.org/officeDocument/2006/relationships/image" Target="../media/image11.png"/><Relationship Id="rId5" Type="http://schemas.openxmlformats.org/officeDocument/2006/relationships/image" Target="../media/image1.emf"/><Relationship Id="rId4" Type="http://schemas.openxmlformats.org/officeDocument/2006/relationships/oleObject" Target="../embeddings/oleObject41.bin"/></Relationships>
</file>

<file path=ppt/slideLayouts/_rels/slideLayout82.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2.emf"/><Relationship Id="rId2" Type="http://schemas.openxmlformats.org/officeDocument/2006/relationships/tags" Target="../tags/tag84.xml"/><Relationship Id="rId1" Type="http://schemas.openxmlformats.org/officeDocument/2006/relationships/tags" Target="../tags/tag83.xml"/><Relationship Id="rId6" Type="http://schemas.openxmlformats.org/officeDocument/2006/relationships/image" Target="../media/image12.png"/><Relationship Id="rId5" Type="http://schemas.openxmlformats.org/officeDocument/2006/relationships/image" Target="../media/image1.emf"/><Relationship Id="rId4" Type="http://schemas.openxmlformats.org/officeDocument/2006/relationships/oleObject" Target="../embeddings/oleObject42.bin"/></Relationships>
</file>

<file path=ppt/slideLayouts/_rels/slideLayout83.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14.emf"/><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image" Target="../media/image13.png"/><Relationship Id="rId5" Type="http://schemas.openxmlformats.org/officeDocument/2006/relationships/image" Target="../media/image1.emf"/><Relationship Id="rId4" Type="http://schemas.openxmlformats.org/officeDocument/2006/relationships/oleObject" Target="../embeddings/oleObject43.bin"/></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2.emf"/><Relationship Id="rId2" Type="http://schemas.openxmlformats.org/officeDocument/2006/relationships/tags" Target="../tags/tag88.xml"/><Relationship Id="rId1" Type="http://schemas.openxmlformats.org/officeDocument/2006/relationships/tags" Target="../tags/tag87.xml"/><Relationship Id="rId6" Type="http://schemas.openxmlformats.org/officeDocument/2006/relationships/image" Target="../media/image17.emf"/><Relationship Id="rId5" Type="http://schemas.openxmlformats.org/officeDocument/2006/relationships/oleObject" Target="../embeddings/oleObject44.bin"/><Relationship Id="rId4" Type="http://schemas.openxmlformats.org/officeDocument/2006/relationships/image" Target="../media/image16.jpeg"/></Relationships>
</file>

<file path=ppt/slideLayouts/_rels/slideLayout87.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90.xml"/><Relationship Id="rId1" Type="http://schemas.openxmlformats.org/officeDocument/2006/relationships/tags" Target="../tags/tag89.xml"/><Relationship Id="rId5" Type="http://schemas.openxmlformats.org/officeDocument/2006/relationships/image" Target="../media/image18.emf"/><Relationship Id="rId4" Type="http://schemas.openxmlformats.org/officeDocument/2006/relationships/oleObject" Target="../embeddings/oleObject45.bin"/></Relationships>
</file>

<file path=ppt/slideLayouts/_rels/slideLayout88.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92.xml"/><Relationship Id="rId1" Type="http://schemas.openxmlformats.org/officeDocument/2006/relationships/tags" Target="../tags/tag91.xml"/><Relationship Id="rId5" Type="http://schemas.openxmlformats.org/officeDocument/2006/relationships/image" Target="../media/image18.emf"/><Relationship Id="rId4" Type="http://schemas.openxmlformats.org/officeDocument/2006/relationships/oleObject" Target="../embeddings/oleObject46.bin"/></Relationships>
</file>

<file path=ppt/slideLayouts/_rels/slideLayout89.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2.emf"/><Relationship Id="rId2" Type="http://schemas.openxmlformats.org/officeDocument/2006/relationships/tags" Target="../tags/tag96.xml"/><Relationship Id="rId1" Type="http://schemas.openxmlformats.org/officeDocument/2006/relationships/tags" Target="../tags/tag95.xml"/><Relationship Id="rId6" Type="http://schemas.openxmlformats.org/officeDocument/2006/relationships/image" Target="../media/image3.png"/><Relationship Id="rId5" Type="http://schemas.openxmlformats.org/officeDocument/2006/relationships/image" Target="../media/image1.emf"/><Relationship Id="rId4" Type="http://schemas.openxmlformats.org/officeDocument/2006/relationships/oleObject" Target="../embeddings/oleObject48.bin"/></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Master" Target="../slideMasters/slideMaster5.xml"/><Relationship Id="rId7" Type="http://schemas.openxmlformats.org/officeDocument/2006/relationships/image" Target="../media/image5.png"/><Relationship Id="rId2" Type="http://schemas.openxmlformats.org/officeDocument/2006/relationships/tags" Target="../tags/tag98.xml"/><Relationship Id="rId1" Type="http://schemas.openxmlformats.org/officeDocument/2006/relationships/tags" Target="../tags/tag97.x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49.bin"/><Relationship Id="rId9" Type="http://schemas.openxmlformats.org/officeDocument/2006/relationships/image" Target="../media/image15.svg"/></Relationships>
</file>

<file path=ppt/slideLayouts/_rels/slideLayout91.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slideMaster" Target="../slideMasters/slideMaster5.xml"/><Relationship Id="rId7" Type="http://schemas.openxmlformats.org/officeDocument/2006/relationships/image" Target="../media/image6.png"/><Relationship Id="rId2" Type="http://schemas.openxmlformats.org/officeDocument/2006/relationships/tags" Target="../tags/tag100.xml"/><Relationship Id="rId1" Type="http://schemas.openxmlformats.org/officeDocument/2006/relationships/tags" Target="../tags/tag99.x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50.bin"/></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2.emf"/><Relationship Id="rId2" Type="http://schemas.openxmlformats.org/officeDocument/2006/relationships/tags" Target="../tags/tag102.xml"/><Relationship Id="rId1" Type="http://schemas.openxmlformats.org/officeDocument/2006/relationships/tags" Target="../tags/tag101.xml"/><Relationship Id="rId6" Type="http://schemas.openxmlformats.org/officeDocument/2006/relationships/image" Target="../media/image9.png"/><Relationship Id="rId5" Type="http://schemas.openxmlformats.org/officeDocument/2006/relationships/image" Target="../media/image1.emf"/><Relationship Id="rId4" Type="http://schemas.openxmlformats.org/officeDocument/2006/relationships/oleObject" Target="../embeddings/oleObject51.bin"/></Relationships>
</file>

<file path=ppt/slideLayouts/_rels/slideLayout96.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2.emf"/><Relationship Id="rId2" Type="http://schemas.openxmlformats.org/officeDocument/2006/relationships/tags" Target="../tags/tag104.xml"/><Relationship Id="rId1" Type="http://schemas.openxmlformats.org/officeDocument/2006/relationships/tags" Target="../tags/tag103.xml"/><Relationship Id="rId6" Type="http://schemas.openxmlformats.org/officeDocument/2006/relationships/image" Target="../media/image10.png"/><Relationship Id="rId5" Type="http://schemas.openxmlformats.org/officeDocument/2006/relationships/image" Target="../media/image1.emf"/><Relationship Id="rId4" Type="http://schemas.openxmlformats.org/officeDocument/2006/relationships/oleObject" Target="../embeddings/oleObject52.bin"/></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A">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8E834A3F-BDAE-4DF9-AC75-C0892EB37CF9}"/>
              </a:ext>
            </a:extLst>
          </p:cNvPr>
          <p:cNvGraphicFramePr>
            <a:graphicFrameLocks noChangeAspect="1"/>
          </p:cNvGraphicFramePr>
          <p:nvPr userDrawn="1">
            <p:custDataLst>
              <p:tags r:id="rId1"/>
            </p:custDataLst>
            <p:extLst>
              <p:ext uri="{D42A27DB-BD31-4B8C-83A1-F6EECF244321}">
                <p14:modId xmlns:p14="http://schemas.microsoft.com/office/powerpoint/2010/main" val="22179332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3" name="Object 2" hidden="1">
                        <a:extLst>
                          <a:ext uri="{FF2B5EF4-FFF2-40B4-BE49-F238E27FC236}">
                            <a16:creationId xmlns:a16="http://schemas.microsoft.com/office/drawing/2014/main" id="{8E834A3F-BDAE-4DF9-AC75-C0892EB37CF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34829302-9074-4400-BC66-3933EA9A1E9F}"/>
              </a:ext>
            </a:extLst>
          </p:cNvPr>
          <p:cNvSpPr/>
          <p:nvPr userDrawn="1">
            <p:custDataLst>
              <p:tags r:id="rId2"/>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l">
              <a:lnSpc>
                <a:spcPct val="90000"/>
              </a:lnSpc>
            </a:pPr>
            <a:endParaRPr lang="en-GB" sz="6000" b="1" i="0" baseline="0" noProof="0" dirty="0" err="1">
              <a:latin typeface="TDC NET" panose="020B0604020202020204" charset="0"/>
              <a:ea typeface="+mj-ea"/>
              <a:cs typeface="+mj-cs"/>
              <a:sym typeface="TDC NET" panose="020B0604020202020204" charset="0"/>
            </a:endParaRPr>
          </a:p>
        </p:txBody>
      </p:sp>
      <p:pic>
        <p:nvPicPr>
          <p:cNvPr id="4" name="Picture 3">
            <a:extLst>
              <a:ext uri="{FF2B5EF4-FFF2-40B4-BE49-F238E27FC236}">
                <a16:creationId xmlns:a16="http://schemas.microsoft.com/office/drawing/2014/main" id="{5E6ECB05-D1C2-4AAC-BA6C-A5102B9490B0}"/>
              </a:ext>
            </a:extLst>
          </p:cNvPr>
          <p:cNvPicPr>
            <a:picLocks noChangeAspect="1"/>
          </p:cNvPicPr>
          <p:nvPr userDrawn="1"/>
        </p:nvPicPr>
        <p:blipFill>
          <a:blip r:embed="rId6"/>
          <a:stretch>
            <a:fillRect/>
          </a:stretch>
        </p:blipFill>
        <p:spPr>
          <a:xfrm>
            <a:off x="0" y="0"/>
            <a:ext cx="12192000" cy="6858000"/>
          </a:xfrm>
          <a:prstGeom prst="rect">
            <a:avLst/>
          </a:prstGeom>
        </p:spPr>
      </p:pic>
      <p:sp>
        <p:nvSpPr>
          <p:cNvPr id="10" name="Title 1">
            <a:extLst>
              <a:ext uri="{FF2B5EF4-FFF2-40B4-BE49-F238E27FC236}">
                <a16:creationId xmlns:a16="http://schemas.microsoft.com/office/drawing/2014/main" id="{5599B25A-2651-4133-A044-8FFFF7EFF07A}"/>
              </a:ext>
            </a:extLst>
          </p:cNvPr>
          <p:cNvSpPr>
            <a:spLocks noGrp="1"/>
          </p:cNvSpPr>
          <p:nvPr>
            <p:ph type="ctrTitle" hasCustomPrompt="1"/>
          </p:nvPr>
        </p:nvSpPr>
        <p:spPr>
          <a:xfrm>
            <a:off x="1185543" y="3418892"/>
            <a:ext cx="8280000" cy="812530"/>
          </a:xfrm>
        </p:spPr>
        <p:txBody>
          <a:bodyPr anchor="b" anchorCtr="0"/>
          <a:lstStyle>
            <a:lvl1pPr algn="l">
              <a:lnSpc>
                <a:spcPct val="88000"/>
              </a:lnSpc>
              <a:defRPr sz="6000">
                <a:solidFill>
                  <a:schemeClr val="accent2"/>
                </a:solidFill>
                <a:latin typeface="+mj-lt"/>
              </a:defRPr>
            </a:lvl1pPr>
          </a:lstStyle>
          <a:p>
            <a:r>
              <a:rPr lang="en-GB" dirty="0"/>
              <a:t>Document title</a:t>
            </a:r>
          </a:p>
        </p:txBody>
      </p:sp>
      <p:sp>
        <p:nvSpPr>
          <p:cNvPr id="12" name="Subtitle 2">
            <a:extLst>
              <a:ext uri="{FF2B5EF4-FFF2-40B4-BE49-F238E27FC236}">
                <a16:creationId xmlns:a16="http://schemas.microsoft.com/office/drawing/2014/main" id="{A9FFA7FC-9718-4CF1-9455-830A00837EF6}"/>
              </a:ext>
            </a:extLst>
          </p:cNvPr>
          <p:cNvSpPr>
            <a:spLocks noGrp="1"/>
          </p:cNvSpPr>
          <p:nvPr>
            <p:ph type="subTitle" idx="1" hasCustomPrompt="1"/>
          </p:nvPr>
        </p:nvSpPr>
        <p:spPr>
          <a:xfrm>
            <a:off x="1185543" y="4341878"/>
            <a:ext cx="8280000" cy="387798"/>
          </a:xfrm>
        </p:spPr>
        <p:txBody>
          <a:bodyPr>
            <a:spAutoFit/>
          </a:bodyPr>
          <a:lstStyle>
            <a:lvl1pPr marL="0" indent="0" algn="l">
              <a:spcBef>
                <a:spcPts val="0"/>
              </a:spcBef>
              <a:buFont typeface="Arial" panose="020B0604020202020204" pitchFamily="34" charset="0"/>
              <a:buChar char="​"/>
              <a:defRPr sz="2800">
                <a:latin typeface="+mj-lt"/>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en-GB" dirty="0"/>
              <a:t>Subtitle</a:t>
            </a:r>
          </a:p>
        </p:txBody>
      </p:sp>
      <p:sp>
        <p:nvSpPr>
          <p:cNvPr id="8" name="Text Placeholder date">
            <a:extLst>
              <a:ext uri="{FF2B5EF4-FFF2-40B4-BE49-F238E27FC236}">
                <a16:creationId xmlns:a16="http://schemas.microsoft.com/office/drawing/2014/main" id="{AC3B71B8-BA2C-4F68-A957-11EFE91AF75D}"/>
              </a:ext>
            </a:extLst>
          </p:cNvPr>
          <p:cNvSpPr>
            <a:spLocks noGrp="1"/>
          </p:cNvSpPr>
          <p:nvPr>
            <p:ph type="body" sz="quarter" idx="11" hasCustomPrompt="1"/>
          </p:nvPr>
        </p:nvSpPr>
        <p:spPr>
          <a:xfrm>
            <a:off x="1185544" y="5195283"/>
            <a:ext cx="8280000" cy="180000"/>
          </a:xfrm>
        </p:spPr>
        <p:txBody>
          <a:bodyPr anchor="b" anchorCtr="0"/>
          <a:lstStyle>
            <a:lvl1pPr marL="0" indent="0" algn="l">
              <a:buNone/>
              <a:defRPr lang="en-US" sz="1400" kern="1200" dirty="0" smtClean="0">
                <a:solidFill>
                  <a:schemeClr val="accent2"/>
                </a:solidFill>
                <a:latin typeface="+mj-lt"/>
                <a:ea typeface="+mn-ea"/>
                <a:cs typeface="+mn-cs"/>
              </a:defRPr>
            </a:lvl1pPr>
            <a:lvl2pPr marL="216000" indent="0">
              <a:buNone/>
              <a:defRPr/>
            </a:lvl2pPr>
          </a:lstStyle>
          <a:p>
            <a:pPr lvl="0"/>
            <a:r>
              <a:rPr lang="en-GB" dirty="0"/>
              <a:t>Document type | Date</a:t>
            </a:r>
          </a:p>
        </p:txBody>
      </p:sp>
      <p:sp>
        <p:nvSpPr>
          <p:cNvPr id="24" name="TextBox 23">
            <a:extLst>
              <a:ext uri="{FF2B5EF4-FFF2-40B4-BE49-F238E27FC236}">
                <a16:creationId xmlns:a16="http://schemas.microsoft.com/office/drawing/2014/main" id="{BA6DA226-23A2-452C-ABE2-1A4604FC1D03}"/>
              </a:ext>
            </a:extLst>
          </p:cNvPr>
          <p:cNvSpPr txBox="1"/>
          <p:nvPr userDrawn="1"/>
        </p:nvSpPr>
        <p:spPr>
          <a:xfrm>
            <a:off x="8715334" y="5927981"/>
            <a:ext cx="2981884" cy="492443"/>
          </a:xfrm>
          <a:prstGeom prst="rect">
            <a:avLst/>
          </a:prstGeom>
          <a:noFill/>
        </p:spPr>
        <p:txBody>
          <a:bodyPr vert="horz" wrap="square" lIns="0" tIns="0" rIns="0" bIns="0" rtlCol="0" anchor="ctr">
            <a:spAutoFit/>
          </a:bodyPr>
          <a:lstStyle/>
          <a:p>
            <a:pPr algn="r"/>
            <a:r>
              <a:rPr lang="en-GB" sz="1600" i="0" dirty="0">
                <a:solidFill>
                  <a:schemeClr val="bg1"/>
                </a:solidFill>
                <a:latin typeface="+mj-lt"/>
              </a:rPr>
              <a:t>We connect Denmark.</a:t>
            </a:r>
          </a:p>
          <a:p>
            <a:pPr algn="r"/>
            <a:r>
              <a:rPr lang="en-GB" sz="1600" i="0" dirty="0">
                <a:solidFill>
                  <a:schemeClr val="bg1"/>
                </a:solidFill>
                <a:latin typeface="+mj-lt"/>
              </a:rPr>
              <a:t>For everyone.</a:t>
            </a:r>
          </a:p>
        </p:txBody>
      </p:sp>
      <p:pic>
        <p:nvPicPr>
          <p:cNvPr id="25" name="Picture 24">
            <a:extLst>
              <a:ext uri="{FF2B5EF4-FFF2-40B4-BE49-F238E27FC236}">
                <a16:creationId xmlns:a16="http://schemas.microsoft.com/office/drawing/2014/main" id="{3E8047B5-2E6E-4A39-9221-2A935372EC61}"/>
              </a:ext>
            </a:extLst>
          </p:cNvPr>
          <p:cNvPicPr>
            <a:picLocks/>
          </p:cNvPicPr>
          <p:nvPr userDrawn="1"/>
        </p:nvPicPr>
        <p:blipFill>
          <a:blip r:embed="rId7" cstate="screen">
            <a:extLst>
              <a:ext uri="{28A0092B-C50C-407E-A947-70E740481C1C}">
                <a14:useLocalDpi xmlns:a14="http://schemas.microsoft.com/office/drawing/2010/main"/>
              </a:ext>
            </a:extLst>
          </a:blip>
          <a:stretch>
            <a:fillRect/>
          </a:stretch>
        </p:blipFill>
        <p:spPr>
          <a:xfrm>
            <a:off x="708142" y="5946270"/>
            <a:ext cx="1566393" cy="455865"/>
          </a:xfrm>
          <a:prstGeom prst="rect">
            <a:avLst/>
          </a:prstGeom>
        </p:spPr>
      </p:pic>
    </p:spTree>
    <p:extLst>
      <p:ext uri="{BB962C8B-B14F-4D97-AF65-F5344CB8AC3E}">
        <p14:creationId xmlns:p14="http://schemas.microsoft.com/office/powerpoint/2010/main" val="495429190"/>
      </p:ext>
    </p:extLst>
  </p:cSld>
  <p:clrMapOvr>
    <a:masterClrMapping/>
  </p:clrMapOvr>
  <p:hf hdr="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A">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8142A49F-08E5-4F4D-8751-51CEFBAD2D57}"/>
              </a:ext>
            </a:extLst>
          </p:cNvPr>
          <p:cNvSpPr>
            <a:spLocks noGrp="1"/>
          </p:cNvSpPr>
          <p:nvPr>
            <p:ph type="title"/>
          </p:nvPr>
        </p:nvSpPr>
        <p:spPr>
          <a:xfrm>
            <a:off x="588000" y="396000"/>
            <a:ext cx="11016000" cy="319318"/>
          </a:xfrm>
        </p:spPr>
        <p:txBody>
          <a:bodyPr/>
          <a:lstStyle>
            <a:lvl1pPr>
              <a:defRPr>
                <a:latin typeface="+mj-lt"/>
              </a:defRPr>
            </a:lvl1pPr>
          </a:lstStyle>
          <a:p>
            <a:r>
              <a:rPr lang="da-DK"/>
              <a:t>Klik for at redigere titeltypografien i masteren</a:t>
            </a:r>
            <a:endParaRPr lang="en-GB" dirty="0"/>
          </a:p>
        </p:txBody>
      </p:sp>
      <p:sp>
        <p:nvSpPr>
          <p:cNvPr id="3" name="Content Placeholder 2"/>
          <p:cNvSpPr>
            <a:spLocks noGrp="1"/>
          </p:cNvSpPr>
          <p:nvPr>
            <p:ph idx="1"/>
          </p:nvPr>
        </p:nvSpPr>
        <p:spPr>
          <a:xfrm>
            <a:off x="588000" y="1376363"/>
            <a:ext cx="5220000" cy="4824000"/>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en-GB" noProof="0" dirty="0"/>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p:nvPr>
        </p:nvSpPr>
        <p:spPr>
          <a:xfrm>
            <a:off x="6384000" y="1376363"/>
            <a:ext cx="5220000" cy="4824000"/>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GB" dirty="0"/>
          </a:p>
        </p:txBody>
      </p:sp>
      <p:sp>
        <p:nvSpPr>
          <p:cNvPr id="19" name="Text Placeholder note">
            <a:extLst>
              <a:ext uri="{FF2B5EF4-FFF2-40B4-BE49-F238E27FC236}">
                <a16:creationId xmlns:a16="http://schemas.microsoft.com/office/drawing/2014/main" id="{648E688D-D49E-48B7-BAC7-06F39056C1B1}"/>
              </a:ext>
            </a:extLst>
          </p:cNvPr>
          <p:cNvSpPr>
            <a:spLocks noGrp="1"/>
          </p:cNvSpPr>
          <p:nvPr>
            <p:ph type="body" sz="quarter" idx="26"/>
          </p:nvPr>
        </p:nvSpPr>
        <p:spPr>
          <a:xfrm>
            <a:off x="1632000" y="6471189"/>
            <a:ext cx="9972000" cy="138499"/>
          </a:xfrm>
        </p:spPr>
        <p:txBody>
          <a:bodyPr anchor="ctr" anchorCtr="0">
            <a:spAutoFit/>
          </a:bodyPr>
          <a:lstStyle>
            <a:lvl1pPr marL="162000" indent="-162000">
              <a:spcAft>
                <a:spcPts val="0"/>
              </a:spcAft>
              <a:buClrTx/>
              <a:buSzPct val="100000"/>
              <a:buFont typeface="+mj-lt"/>
              <a:buAutoNum type="arabicPeriod"/>
              <a:defRPr sz="1000">
                <a:solidFill>
                  <a:srgbClr val="787878"/>
                </a:solidFill>
                <a:latin typeface="+mj-lt"/>
              </a:defRPr>
            </a:lvl1pPr>
          </a:lstStyle>
          <a:p>
            <a:pPr lvl="0"/>
            <a:r>
              <a:rPr lang="da-DK"/>
              <a:t>Klik for at redigere teksttypografierne i masteren</a:t>
            </a:r>
          </a:p>
        </p:txBody>
      </p:sp>
    </p:spTree>
    <p:extLst>
      <p:ext uri="{BB962C8B-B14F-4D97-AF65-F5344CB8AC3E}">
        <p14:creationId xmlns:p14="http://schemas.microsoft.com/office/powerpoint/2010/main" val="1370926861"/>
      </p:ext>
    </p:extLst>
  </p:cSld>
  <p:clrMapOvr>
    <a:masterClrMapping/>
  </p:clrMapOvr>
  <p:extLst>
    <p:ext uri="{DCECCB84-F9BA-43D5-87BE-67443E8EF086}">
      <p15:sldGuideLst xmlns:p15="http://schemas.microsoft.com/office/powerpoint/2012/main"/>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8142A49F-08E5-4F4D-8751-51CEFBAD2D57}"/>
              </a:ext>
            </a:extLst>
          </p:cNvPr>
          <p:cNvSpPr>
            <a:spLocks noGrp="1"/>
          </p:cNvSpPr>
          <p:nvPr>
            <p:ph type="title"/>
          </p:nvPr>
        </p:nvSpPr>
        <p:spPr>
          <a:xfrm>
            <a:off x="588000" y="396000"/>
            <a:ext cx="11016000" cy="319318"/>
          </a:xfrm>
        </p:spPr>
        <p:txBody>
          <a:bodyPr/>
          <a:lstStyle>
            <a:lvl1pPr>
              <a:defRPr>
                <a:latin typeface="+mj-lt"/>
              </a:defRPr>
            </a:lvl1pPr>
          </a:lstStyle>
          <a:p>
            <a:r>
              <a:rPr lang="da-DK"/>
              <a:t>Klik for at redigere titeltypografien i masteren</a:t>
            </a:r>
            <a:endParaRPr lang="en-GB"/>
          </a:p>
        </p:txBody>
      </p:sp>
      <p:sp>
        <p:nvSpPr>
          <p:cNvPr id="3" name="Content Placeholder 2"/>
          <p:cNvSpPr>
            <a:spLocks noGrp="1"/>
          </p:cNvSpPr>
          <p:nvPr>
            <p:ph idx="1"/>
          </p:nvPr>
        </p:nvSpPr>
        <p:spPr>
          <a:xfrm>
            <a:off x="588000" y="1376363"/>
            <a:ext cx="3492000" cy="4824000"/>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en-GB" noProof="0"/>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p:nvPr>
        </p:nvSpPr>
        <p:spPr>
          <a:xfrm>
            <a:off x="8112000" y="1376363"/>
            <a:ext cx="3492000" cy="4824000"/>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GB"/>
          </a:p>
        </p:txBody>
      </p:sp>
      <p:sp>
        <p:nvSpPr>
          <p:cNvPr id="19" name="Text Placeholder note">
            <a:extLst>
              <a:ext uri="{FF2B5EF4-FFF2-40B4-BE49-F238E27FC236}">
                <a16:creationId xmlns:a16="http://schemas.microsoft.com/office/drawing/2014/main" id="{648E688D-D49E-48B7-BAC7-06F39056C1B1}"/>
              </a:ext>
            </a:extLst>
          </p:cNvPr>
          <p:cNvSpPr>
            <a:spLocks noGrp="1"/>
          </p:cNvSpPr>
          <p:nvPr>
            <p:ph type="body" sz="quarter" idx="26"/>
          </p:nvPr>
        </p:nvSpPr>
        <p:spPr>
          <a:xfrm>
            <a:off x="1632000" y="6471189"/>
            <a:ext cx="9972000" cy="138499"/>
          </a:xfrm>
        </p:spPr>
        <p:txBody>
          <a:bodyPr anchor="ctr" anchorCtr="0">
            <a:spAutoFit/>
          </a:bodyPr>
          <a:lstStyle>
            <a:lvl1pPr marL="162000" indent="-162000">
              <a:spcAft>
                <a:spcPts val="0"/>
              </a:spcAft>
              <a:buClrTx/>
              <a:buSzPct val="100000"/>
              <a:buFont typeface="+mj-lt"/>
              <a:buAutoNum type="arabicPeriod"/>
              <a:defRPr sz="1000">
                <a:solidFill>
                  <a:srgbClr val="787878"/>
                </a:solidFill>
                <a:latin typeface="+mj-lt"/>
              </a:defRPr>
            </a:lvl1pPr>
          </a:lstStyle>
          <a:p>
            <a:pPr lvl="0"/>
            <a:r>
              <a:rPr lang="da-DK"/>
              <a:t>Klik for at redigere teksttypografierne i masteren</a:t>
            </a:r>
          </a:p>
        </p:txBody>
      </p:sp>
      <p:sp>
        <p:nvSpPr>
          <p:cNvPr id="4" name="Content Placeholder 3">
            <a:extLst>
              <a:ext uri="{FF2B5EF4-FFF2-40B4-BE49-F238E27FC236}">
                <a16:creationId xmlns:a16="http://schemas.microsoft.com/office/drawing/2014/main" id="{8D06A66B-524E-4A89-99A1-632CCCAD07D4}"/>
              </a:ext>
            </a:extLst>
          </p:cNvPr>
          <p:cNvSpPr>
            <a:spLocks noGrp="1"/>
          </p:cNvSpPr>
          <p:nvPr>
            <p:ph sz="quarter" idx="27"/>
          </p:nvPr>
        </p:nvSpPr>
        <p:spPr>
          <a:xfrm>
            <a:off x="4350000" y="1376363"/>
            <a:ext cx="3492000" cy="4824000"/>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GB"/>
          </a:p>
        </p:txBody>
      </p:sp>
    </p:spTree>
    <p:extLst>
      <p:ext uri="{BB962C8B-B14F-4D97-AF65-F5344CB8AC3E}">
        <p14:creationId xmlns:p14="http://schemas.microsoft.com/office/powerpoint/2010/main" val="482926241"/>
      </p:ext>
    </p:extLst>
  </p:cSld>
  <p:clrMapOvr>
    <a:masterClrMapping/>
  </p:clrMapOvr>
  <p:extLst>
    <p:ext uri="{DCECCB84-F9BA-43D5-87BE-67443E8EF086}">
      <p15:sldGuideLst xmlns:p15="http://schemas.microsoft.com/office/powerpoint/2012/main"/>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Empty slide">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C66ECE53-18FB-4838-BC40-01E4D1E96904}"/>
              </a:ext>
            </a:extLst>
          </p:cNvPr>
          <p:cNvSpPr>
            <a:spLocks noGrp="1"/>
          </p:cNvSpPr>
          <p:nvPr>
            <p:ph type="title"/>
          </p:nvPr>
        </p:nvSpPr>
        <p:spPr>
          <a:xfrm>
            <a:off x="588000" y="396000"/>
            <a:ext cx="11016000" cy="319318"/>
          </a:xfrm>
        </p:spPr>
        <p:txBody>
          <a:bodyPr wrap="square">
            <a:spAutoFit/>
          </a:bodyPr>
          <a:lstStyle>
            <a:lvl1pPr>
              <a:defRPr>
                <a:latin typeface="+mj-lt"/>
              </a:defRPr>
            </a:lvl1pPr>
          </a:lstStyle>
          <a:p>
            <a:r>
              <a:rPr lang="da-DK"/>
              <a:t>Klik for at redigere titeltypografien i masteren</a:t>
            </a:r>
            <a:endParaRPr lang="en-GB"/>
          </a:p>
        </p:txBody>
      </p:sp>
      <p:sp>
        <p:nvSpPr>
          <p:cNvPr id="8" name="Text Placeholder note">
            <a:extLst>
              <a:ext uri="{FF2B5EF4-FFF2-40B4-BE49-F238E27FC236}">
                <a16:creationId xmlns:a16="http://schemas.microsoft.com/office/drawing/2014/main" id="{D89EF5F8-4B69-4EC4-BF21-3911EEA699CE}"/>
              </a:ext>
            </a:extLst>
          </p:cNvPr>
          <p:cNvSpPr>
            <a:spLocks noGrp="1"/>
          </p:cNvSpPr>
          <p:nvPr>
            <p:ph type="body" sz="quarter" idx="26"/>
          </p:nvPr>
        </p:nvSpPr>
        <p:spPr>
          <a:xfrm>
            <a:off x="1632000" y="6471189"/>
            <a:ext cx="9972000" cy="138499"/>
          </a:xfrm>
        </p:spPr>
        <p:txBody>
          <a:bodyPr anchor="ctr" anchorCtr="0">
            <a:spAutoFit/>
          </a:bodyPr>
          <a:lstStyle>
            <a:lvl1pPr marL="162000" indent="-162000">
              <a:spcAft>
                <a:spcPts val="0"/>
              </a:spcAft>
              <a:buClrTx/>
              <a:buSzPct val="100000"/>
              <a:buFont typeface="+mj-lt"/>
              <a:buAutoNum type="arabicPeriod"/>
              <a:defRPr sz="1000">
                <a:solidFill>
                  <a:srgbClr val="787878"/>
                </a:solidFill>
                <a:latin typeface="+mj-lt"/>
              </a:defRPr>
            </a:lvl1pPr>
          </a:lstStyle>
          <a:p>
            <a:pPr lvl="0"/>
            <a:r>
              <a:rPr lang="da-DK"/>
              <a:t>Klik for at redigere teksttypografierne i masteren</a:t>
            </a:r>
          </a:p>
        </p:txBody>
      </p:sp>
    </p:spTree>
    <p:extLst>
      <p:ext uri="{BB962C8B-B14F-4D97-AF65-F5344CB8AC3E}">
        <p14:creationId xmlns:p14="http://schemas.microsoft.com/office/powerpoint/2010/main" val="357819239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Empty slide">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6EB638F6-ADAD-764C-88BD-1A37871F89BA}"/>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l">
              <a:lnSpc>
                <a:spcPct val="90000"/>
              </a:lnSpc>
            </a:pPr>
            <a:endParaRPr lang="da-DK" sz="1400" noProof="0" err="1"/>
          </a:p>
        </p:txBody>
      </p:sp>
      <p:sp>
        <p:nvSpPr>
          <p:cNvPr id="13" name="Title 1">
            <a:extLst>
              <a:ext uri="{FF2B5EF4-FFF2-40B4-BE49-F238E27FC236}">
                <a16:creationId xmlns:a16="http://schemas.microsoft.com/office/drawing/2014/main" id="{C66ECE53-18FB-4838-BC40-01E4D1E96904}"/>
              </a:ext>
            </a:extLst>
          </p:cNvPr>
          <p:cNvSpPr>
            <a:spLocks noGrp="1"/>
          </p:cNvSpPr>
          <p:nvPr>
            <p:ph type="title"/>
          </p:nvPr>
        </p:nvSpPr>
        <p:spPr>
          <a:xfrm>
            <a:off x="588000" y="396000"/>
            <a:ext cx="11016000" cy="319318"/>
          </a:xfrm>
        </p:spPr>
        <p:txBody>
          <a:bodyPr wrap="square">
            <a:spAutoFit/>
          </a:bodyPr>
          <a:lstStyle>
            <a:lvl1pPr>
              <a:defRPr>
                <a:latin typeface="+mj-lt"/>
              </a:defRPr>
            </a:lvl1pPr>
          </a:lstStyle>
          <a:p>
            <a:r>
              <a:rPr lang="da-DK"/>
              <a:t>Klik for at redigere titeltypografien i masteren</a:t>
            </a:r>
            <a:endParaRPr lang="en-GB"/>
          </a:p>
        </p:txBody>
      </p:sp>
      <p:sp>
        <p:nvSpPr>
          <p:cNvPr id="8" name="Text Placeholder note">
            <a:extLst>
              <a:ext uri="{FF2B5EF4-FFF2-40B4-BE49-F238E27FC236}">
                <a16:creationId xmlns:a16="http://schemas.microsoft.com/office/drawing/2014/main" id="{D89EF5F8-4B69-4EC4-BF21-3911EEA699CE}"/>
              </a:ext>
            </a:extLst>
          </p:cNvPr>
          <p:cNvSpPr>
            <a:spLocks noGrp="1"/>
          </p:cNvSpPr>
          <p:nvPr>
            <p:ph type="body" sz="quarter" idx="26"/>
          </p:nvPr>
        </p:nvSpPr>
        <p:spPr>
          <a:xfrm>
            <a:off x="1632000" y="6471189"/>
            <a:ext cx="9972000" cy="138499"/>
          </a:xfrm>
        </p:spPr>
        <p:txBody>
          <a:bodyPr anchor="ctr" anchorCtr="0">
            <a:spAutoFit/>
          </a:bodyPr>
          <a:lstStyle>
            <a:lvl1pPr marL="162000" indent="-162000">
              <a:spcAft>
                <a:spcPts val="0"/>
              </a:spcAft>
              <a:buClrTx/>
              <a:buSzPct val="100000"/>
              <a:buFont typeface="+mj-lt"/>
              <a:buAutoNum type="arabicPeriod"/>
              <a:defRPr sz="1000">
                <a:solidFill>
                  <a:srgbClr val="787878"/>
                </a:solidFill>
                <a:latin typeface="+mj-lt"/>
              </a:defRPr>
            </a:lvl1pPr>
          </a:lstStyle>
          <a:p>
            <a:pPr lvl="0"/>
            <a:r>
              <a:rPr lang="da-DK"/>
              <a:t>Klik for at redigere teksttypografierne i masteren</a:t>
            </a:r>
          </a:p>
        </p:txBody>
      </p:sp>
      <p:pic>
        <p:nvPicPr>
          <p:cNvPr id="5" name="Logo">
            <a:extLst>
              <a:ext uri="{FF2B5EF4-FFF2-40B4-BE49-F238E27FC236}">
                <a16:creationId xmlns:a16="http://schemas.microsoft.com/office/drawing/2014/main" id="{92002177-C400-5C4D-B620-734F4B1D02C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2020" y="6399299"/>
            <a:ext cx="989149" cy="282278"/>
          </a:xfrm>
          <a:prstGeom prst="rect">
            <a:avLst/>
          </a:prstGeom>
        </p:spPr>
      </p:pic>
      <p:sp>
        <p:nvSpPr>
          <p:cNvPr id="6" name="Slide Number Placeholder 5 (FAST)">
            <a:extLst>
              <a:ext uri="{FF2B5EF4-FFF2-40B4-BE49-F238E27FC236}">
                <a16:creationId xmlns:a16="http://schemas.microsoft.com/office/drawing/2014/main" id="{11E13C77-20BF-EA47-BEAF-CFBDEA680F2D}"/>
              </a:ext>
            </a:extLst>
          </p:cNvPr>
          <p:cNvSpPr txBox="1">
            <a:spLocks/>
          </p:cNvSpPr>
          <p:nvPr userDrawn="1"/>
        </p:nvSpPr>
        <p:spPr>
          <a:xfrm>
            <a:off x="11584039" y="6463494"/>
            <a:ext cx="303161" cy="153888"/>
          </a:xfrm>
          <a:prstGeom prst="rect">
            <a:avLst/>
          </a:prstGeom>
        </p:spPr>
        <p:txBody>
          <a:bodyPr vert="horz" lIns="0" tIns="0" rIns="0" bIns="0" rtlCol="0" anchor="b"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3DFD3FF-FAEA-D841-BBBA-173DB513EC35}" type="slidenum">
              <a:rPr lang="en-GB" sz="1000" kern="1200" noProof="0" smtClean="0">
                <a:solidFill>
                  <a:schemeClr val="accent1"/>
                </a:solidFill>
                <a:latin typeface="+mj-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lang="en-GB" sz="1000" kern="1200" noProof="0">
              <a:solidFill>
                <a:schemeClr val="accent1"/>
              </a:solidFill>
              <a:latin typeface="+mj-lt"/>
              <a:ea typeface="+mn-ea"/>
              <a:cs typeface="+mn-cs"/>
            </a:endParaRPr>
          </a:p>
        </p:txBody>
      </p:sp>
    </p:spTree>
    <p:extLst>
      <p:ext uri="{BB962C8B-B14F-4D97-AF65-F5344CB8AC3E}">
        <p14:creationId xmlns:p14="http://schemas.microsoft.com/office/powerpoint/2010/main" val="406828466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2_Empty slide">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6EB638F6-ADAD-764C-88BD-1A37871F89BA}"/>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l">
              <a:lnSpc>
                <a:spcPct val="90000"/>
              </a:lnSpc>
            </a:pPr>
            <a:endParaRPr lang="da-DK" sz="1400" noProof="0"/>
          </a:p>
        </p:txBody>
      </p:sp>
      <p:sp>
        <p:nvSpPr>
          <p:cNvPr id="13" name="Title 1">
            <a:extLst>
              <a:ext uri="{FF2B5EF4-FFF2-40B4-BE49-F238E27FC236}">
                <a16:creationId xmlns:a16="http://schemas.microsoft.com/office/drawing/2014/main" id="{C66ECE53-18FB-4838-BC40-01E4D1E96904}"/>
              </a:ext>
            </a:extLst>
          </p:cNvPr>
          <p:cNvSpPr>
            <a:spLocks noGrp="1"/>
          </p:cNvSpPr>
          <p:nvPr>
            <p:ph type="title"/>
          </p:nvPr>
        </p:nvSpPr>
        <p:spPr>
          <a:xfrm>
            <a:off x="588000" y="396000"/>
            <a:ext cx="11016000" cy="319318"/>
          </a:xfrm>
        </p:spPr>
        <p:txBody>
          <a:bodyPr wrap="square">
            <a:spAutoFit/>
          </a:bodyPr>
          <a:lstStyle>
            <a:lvl1pPr>
              <a:defRPr>
                <a:latin typeface="+mj-lt"/>
              </a:defRPr>
            </a:lvl1pPr>
          </a:lstStyle>
          <a:p>
            <a:r>
              <a:rPr lang="da-DK"/>
              <a:t>Klik for at redigere titeltypografien i masteren</a:t>
            </a:r>
            <a:endParaRPr lang="en-GB"/>
          </a:p>
        </p:txBody>
      </p:sp>
      <p:sp>
        <p:nvSpPr>
          <p:cNvPr id="8" name="Text Placeholder note">
            <a:extLst>
              <a:ext uri="{FF2B5EF4-FFF2-40B4-BE49-F238E27FC236}">
                <a16:creationId xmlns:a16="http://schemas.microsoft.com/office/drawing/2014/main" id="{D89EF5F8-4B69-4EC4-BF21-3911EEA699CE}"/>
              </a:ext>
            </a:extLst>
          </p:cNvPr>
          <p:cNvSpPr>
            <a:spLocks noGrp="1"/>
          </p:cNvSpPr>
          <p:nvPr>
            <p:ph type="body" sz="quarter" idx="26"/>
          </p:nvPr>
        </p:nvSpPr>
        <p:spPr>
          <a:xfrm>
            <a:off x="1632000" y="6471189"/>
            <a:ext cx="9972000" cy="138499"/>
          </a:xfrm>
        </p:spPr>
        <p:txBody>
          <a:bodyPr anchor="ctr" anchorCtr="0">
            <a:spAutoFit/>
          </a:bodyPr>
          <a:lstStyle>
            <a:lvl1pPr marL="162000" indent="-162000">
              <a:spcAft>
                <a:spcPts val="0"/>
              </a:spcAft>
              <a:buClrTx/>
              <a:buSzPct val="100000"/>
              <a:buFont typeface="+mj-lt"/>
              <a:buAutoNum type="arabicPeriod"/>
              <a:defRPr sz="1000">
                <a:solidFill>
                  <a:srgbClr val="787878"/>
                </a:solidFill>
                <a:latin typeface="+mj-lt"/>
              </a:defRPr>
            </a:lvl1pPr>
          </a:lstStyle>
          <a:p>
            <a:pPr lvl="0"/>
            <a:r>
              <a:rPr lang="da-DK"/>
              <a:t>Klik for at redigere teksttypografierne i masteren</a:t>
            </a:r>
          </a:p>
        </p:txBody>
      </p:sp>
      <p:pic>
        <p:nvPicPr>
          <p:cNvPr id="5" name="Logo">
            <a:extLst>
              <a:ext uri="{FF2B5EF4-FFF2-40B4-BE49-F238E27FC236}">
                <a16:creationId xmlns:a16="http://schemas.microsoft.com/office/drawing/2014/main" id="{92002177-C400-5C4D-B620-734F4B1D02C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2020" y="6399299"/>
            <a:ext cx="989149" cy="282278"/>
          </a:xfrm>
          <a:prstGeom prst="rect">
            <a:avLst/>
          </a:prstGeom>
        </p:spPr>
      </p:pic>
      <p:sp>
        <p:nvSpPr>
          <p:cNvPr id="6" name="Slide Number Placeholder 5 (FAST)">
            <a:extLst>
              <a:ext uri="{FF2B5EF4-FFF2-40B4-BE49-F238E27FC236}">
                <a16:creationId xmlns:a16="http://schemas.microsoft.com/office/drawing/2014/main" id="{11E13C77-20BF-EA47-BEAF-CFBDEA680F2D}"/>
              </a:ext>
            </a:extLst>
          </p:cNvPr>
          <p:cNvSpPr txBox="1">
            <a:spLocks/>
          </p:cNvSpPr>
          <p:nvPr userDrawn="1"/>
        </p:nvSpPr>
        <p:spPr>
          <a:xfrm>
            <a:off x="11584039" y="6463494"/>
            <a:ext cx="303161" cy="153888"/>
          </a:xfrm>
          <a:prstGeom prst="rect">
            <a:avLst/>
          </a:prstGeom>
        </p:spPr>
        <p:txBody>
          <a:bodyPr vert="horz" lIns="0" tIns="0" rIns="0" bIns="0" rtlCol="0" anchor="b"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3DFD3FF-FAEA-D841-BBBA-173DB513EC35}" type="slidenum">
              <a:rPr lang="en-GB" sz="1000" kern="1200" noProof="0" smtClean="0">
                <a:solidFill>
                  <a:schemeClr val="accent1"/>
                </a:solidFill>
                <a:latin typeface="+mj-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lang="en-GB" sz="1000" kern="1200" noProof="0">
              <a:solidFill>
                <a:schemeClr val="accent1"/>
              </a:solidFill>
              <a:latin typeface="+mj-lt"/>
              <a:ea typeface="+mn-ea"/>
              <a:cs typeface="+mn-cs"/>
            </a:endParaRPr>
          </a:p>
        </p:txBody>
      </p:sp>
    </p:spTree>
    <p:extLst>
      <p:ext uri="{BB962C8B-B14F-4D97-AF65-F5344CB8AC3E}">
        <p14:creationId xmlns:p14="http://schemas.microsoft.com/office/powerpoint/2010/main" val="381559993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wo Content B">
    <p:spTree>
      <p:nvGrpSpPr>
        <p:cNvPr id="1" name=""/>
        <p:cNvGrpSpPr/>
        <p:nvPr/>
      </p:nvGrpSpPr>
      <p:grpSpPr>
        <a:xfrm>
          <a:off x="0" y="0"/>
          <a:ext cx="0" cy="0"/>
          <a:chOff x="0" y="0"/>
          <a:chExt cx="0" cy="0"/>
        </a:xfrm>
      </p:grpSpPr>
      <p:sp>
        <p:nvSpPr>
          <p:cNvPr id="6" name="Background">
            <a:extLst>
              <a:ext uri="{FF2B5EF4-FFF2-40B4-BE49-F238E27FC236}">
                <a16:creationId xmlns:a16="http://schemas.microsoft.com/office/drawing/2014/main" id="{9C58E116-1CA2-48D8-BBA9-6A2268F29FBA}"/>
              </a:ext>
            </a:extLst>
          </p:cNvPr>
          <p:cNvSpPr/>
          <p:nvPr userDrawn="1"/>
        </p:nvSpPr>
        <p:spPr>
          <a:xfrm>
            <a:off x="5497830" y="0"/>
            <a:ext cx="6695370" cy="6861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latin typeface="+mj-lt"/>
            </a:endParaRPr>
          </a:p>
        </p:txBody>
      </p:sp>
      <p:sp>
        <p:nvSpPr>
          <p:cNvPr id="14" name="Title 1">
            <a:extLst>
              <a:ext uri="{FF2B5EF4-FFF2-40B4-BE49-F238E27FC236}">
                <a16:creationId xmlns:a16="http://schemas.microsoft.com/office/drawing/2014/main" id="{8142A49F-08E5-4F4D-8751-51CEFBAD2D57}"/>
              </a:ext>
            </a:extLst>
          </p:cNvPr>
          <p:cNvSpPr>
            <a:spLocks noGrp="1"/>
          </p:cNvSpPr>
          <p:nvPr>
            <p:ph type="title"/>
          </p:nvPr>
        </p:nvSpPr>
        <p:spPr>
          <a:xfrm>
            <a:off x="588000" y="396000"/>
            <a:ext cx="4320000" cy="638636"/>
          </a:xfrm>
        </p:spPr>
        <p:txBody>
          <a:bodyPr>
            <a:spAutoFit/>
          </a:bodyPr>
          <a:lstStyle>
            <a:lvl1pPr>
              <a:defRPr>
                <a:latin typeface="+mj-lt"/>
              </a:defRPr>
            </a:lvl1pPr>
          </a:lstStyle>
          <a:p>
            <a:r>
              <a:rPr lang="da-DK"/>
              <a:t>Klik for at redigere titeltypografien i masteren</a:t>
            </a:r>
            <a:endParaRPr lang="en-GB"/>
          </a:p>
        </p:txBody>
      </p:sp>
      <p:sp>
        <p:nvSpPr>
          <p:cNvPr id="3" name="Content Placeholder 2"/>
          <p:cNvSpPr>
            <a:spLocks noGrp="1"/>
          </p:cNvSpPr>
          <p:nvPr>
            <p:ph idx="1"/>
          </p:nvPr>
        </p:nvSpPr>
        <p:spPr>
          <a:xfrm>
            <a:off x="588000" y="1376363"/>
            <a:ext cx="4320000" cy="4824000"/>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en-GB" noProof="0"/>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p:nvPr>
        </p:nvSpPr>
        <p:spPr>
          <a:xfrm>
            <a:off x="6096000" y="1376363"/>
            <a:ext cx="5508000" cy="4824000"/>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GB"/>
          </a:p>
        </p:txBody>
      </p:sp>
      <p:sp>
        <p:nvSpPr>
          <p:cNvPr id="19" name="Text Placeholder note">
            <a:extLst>
              <a:ext uri="{FF2B5EF4-FFF2-40B4-BE49-F238E27FC236}">
                <a16:creationId xmlns:a16="http://schemas.microsoft.com/office/drawing/2014/main" id="{648E688D-D49E-48B7-BAC7-06F39056C1B1}"/>
              </a:ext>
            </a:extLst>
          </p:cNvPr>
          <p:cNvSpPr>
            <a:spLocks noGrp="1"/>
          </p:cNvSpPr>
          <p:nvPr>
            <p:ph type="body" sz="quarter" idx="26"/>
          </p:nvPr>
        </p:nvSpPr>
        <p:spPr>
          <a:xfrm>
            <a:off x="1632000" y="6471189"/>
            <a:ext cx="3276000" cy="138499"/>
          </a:xfrm>
        </p:spPr>
        <p:txBody>
          <a:bodyPr anchor="ctr" anchorCtr="0">
            <a:spAutoFit/>
          </a:bodyPr>
          <a:lstStyle>
            <a:lvl1pPr marL="162000" indent="-162000">
              <a:spcAft>
                <a:spcPts val="0"/>
              </a:spcAft>
              <a:buClrTx/>
              <a:buSzPct val="100000"/>
              <a:buFont typeface="+mj-lt"/>
              <a:buAutoNum type="arabicPeriod"/>
              <a:defRPr sz="1000">
                <a:solidFill>
                  <a:srgbClr val="787878"/>
                </a:solidFill>
                <a:latin typeface="+mj-lt"/>
              </a:defRPr>
            </a:lvl1pPr>
          </a:lstStyle>
          <a:p>
            <a:pPr lvl="0"/>
            <a:r>
              <a:rPr lang="da-DK"/>
              <a:t>Klik for at redigere teksttypografierne i masteren</a:t>
            </a:r>
          </a:p>
        </p:txBody>
      </p:sp>
    </p:spTree>
    <p:extLst>
      <p:ext uri="{BB962C8B-B14F-4D97-AF65-F5344CB8AC3E}">
        <p14:creationId xmlns:p14="http://schemas.microsoft.com/office/powerpoint/2010/main" val="2509066409"/>
      </p:ext>
    </p:extLst>
  </p:cSld>
  <p:clrMapOvr>
    <a:masterClrMapping/>
  </p:clrMapOvr>
  <p:extLst>
    <p:ext uri="{DCECCB84-F9BA-43D5-87BE-67443E8EF086}">
      <p15:sldGuideLst xmlns:p15="http://schemas.microsoft.com/office/powerpoint/2012/main"/>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wo Content C">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CEDB0737-A31E-4D9A-AACB-46AA4C81D37F}"/>
              </a:ext>
            </a:extLst>
          </p:cNvPr>
          <p:cNvGraphicFramePr>
            <a:graphicFrameLocks noChangeAspect="1"/>
          </p:cNvGraphicFramePr>
          <p:nvPr userDrawn="1">
            <p:custDataLst>
              <p:tags r:id="rId1"/>
            </p:custDataLst>
            <p:extLst>
              <p:ext uri="{D42A27DB-BD31-4B8C-83A1-F6EECF244321}">
                <p14:modId xmlns:p14="http://schemas.microsoft.com/office/powerpoint/2010/main" val="16628240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1" imgH="420" progId="TCLayout.ActiveDocument.1">
                  <p:embed/>
                </p:oleObj>
              </mc:Choice>
              <mc:Fallback>
                <p:oleObj name="think-cell Slide" r:id="rId4" imgW="421" imgH="420" progId="TCLayout.ActiveDocument.1">
                  <p:embed/>
                  <p:pic>
                    <p:nvPicPr>
                      <p:cNvPr id="4" name="Objekt 3" hidden="1">
                        <a:extLst>
                          <a:ext uri="{FF2B5EF4-FFF2-40B4-BE49-F238E27FC236}">
                            <a16:creationId xmlns:a16="http://schemas.microsoft.com/office/drawing/2014/main" id="{CEDB0737-A31E-4D9A-AACB-46AA4C81D37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ktangel 1" hidden="1">
            <a:extLst>
              <a:ext uri="{FF2B5EF4-FFF2-40B4-BE49-F238E27FC236}">
                <a16:creationId xmlns:a16="http://schemas.microsoft.com/office/drawing/2014/main" id="{F8205348-CF07-4DF1-B5E1-BA961AAC415D}"/>
              </a:ext>
            </a:extLst>
          </p:cNvPr>
          <p:cNvSpPr/>
          <p:nvPr userDrawn="1">
            <p:custDataLst>
              <p:tags r:id="rId2"/>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l">
              <a:lnSpc>
                <a:spcPct val="90000"/>
              </a:lnSpc>
            </a:pPr>
            <a:endParaRPr lang="da-DK" sz="2500" b="1" i="0" baseline="0" noProof="0" err="1">
              <a:latin typeface="TDC NET" panose="00000500000000000000" pitchFamily="2" charset="0"/>
              <a:ea typeface="+mj-ea"/>
              <a:cs typeface="+mj-cs"/>
              <a:sym typeface="TDC NET" panose="00000500000000000000" pitchFamily="2" charset="0"/>
            </a:endParaRPr>
          </a:p>
        </p:txBody>
      </p:sp>
      <p:sp>
        <p:nvSpPr>
          <p:cNvPr id="8" name="Background">
            <a:extLst>
              <a:ext uri="{FF2B5EF4-FFF2-40B4-BE49-F238E27FC236}">
                <a16:creationId xmlns:a16="http://schemas.microsoft.com/office/drawing/2014/main" id="{61B1D526-9715-4C65-83EE-79727CD02D30}"/>
              </a:ext>
            </a:extLst>
          </p:cNvPr>
          <p:cNvSpPr/>
          <p:nvPr userDrawn="1"/>
        </p:nvSpPr>
        <p:spPr>
          <a:xfrm>
            <a:off x="-17794" y="14471"/>
            <a:ext cx="6695370" cy="6861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latin typeface="+mj-lt"/>
            </a:endParaRPr>
          </a:p>
        </p:txBody>
      </p:sp>
      <p:sp>
        <p:nvSpPr>
          <p:cNvPr id="14" name="Title 1">
            <a:extLst>
              <a:ext uri="{FF2B5EF4-FFF2-40B4-BE49-F238E27FC236}">
                <a16:creationId xmlns:a16="http://schemas.microsoft.com/office/drawing/2014/main" id="{8142A49F-08E5-4F4D-8751-51CEFBAD2D57}"/>
              </a:ext>
            </a:extLst>
          </p:cNvPr>
          <p:cNvSpPr>
            <a:spLocks noGrp="1"/>
          </p:cNvSpPr>
          <p:nvPr>
            <p:ph type="title"/>
          </p:nvPr>
        </p:nvSpPr>
        <p:spPr>
          <a:xfrm>
            <a:off x="588000" y="396000"/>
            <a:ext cx="4320000" cy="638636"/>
          </a:xfrm>
        </p:spPr>
        <p:txBody>
          <a:bodyPr>
            <a:spAutoFit/>
          </a:bodyPr>
          <a:lstStyle>
            <a:lvl1pPr>
              <a:defRPr>
                <a:latin typeface="+mj-lt"/>
              </a:defRPr>
            </a:lvl1pPr>
          </a:lstStyle>
          <a:p>
            <a:r>
              <a:rPr lang="da-DK"/>
              <a:t>Klik for at redigere titeltypografien i masteren</a:t>
            </a:r>
            <a:endParaRPr lang="en-GB"/>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p:nvPr>
        </p:nvSpPr>
        <p:spPr>
          <a:xfrm>
            <a:off x="588000" y="1376363"/>
            <a:ext cx="5508000" cy="4824000"/>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GB"/>
          </a:p>
        </p:txBody>
      </p:sp>
      <p:sp>
        <p:nvSpPr>
          <p:cNvPr id="19" name="Text Placeholder note">
            <a:extLst>
              <a:ext uri="{FF2B5EF4-FFF2-40B4-BE49-F238E27FC236}">
                <a16:creationId xmlns:a16="http://schemas.microsoft.com/office/drawing/2014/main" id="{648E688D-D49E-48B7-BAC7-06F39056C1B1}"/>
              </a:ext>
            </a:extLst>
          </p:cNvPr>
          <p:cNvSpPr>
            <a:spLocks noGrp="1"/>
          </p:cNvSpPr>
          <p:nvPr>
            <p:ph type="body" sz="quarter" idx="26"/>
          </p:nvPr>
        </p:nvSpPr>
        <p:spPr>
          <a:xfrm>
            <a:off x="1632000" y="6471189"/>
            <a:ext cx="3276000" cy="138499"/>
          </a:xfrm>
        </p:spPr>
        <p:txBody>
          <a:bodyPr anchor="ctr" anchorCtr="0">
            <a:spAutoFit/>
          </a:bodyPr>
          <a:lstStyle>
            <a:lvl1pPr marL="162000" indent="-162000">
              <a:spcAft>
                <a:spcPts val="0"/>
              </a:spcAft>
              <a:buClrTx/>
              <a:buSzPct val="100000"/>
              <a:buFont typeface="+mj-lt"/>
              <a:buAutoNum type="arabicPeriod"/>
              <a:defRPr sz="1000">
                <a:solidFill>
                  <a:srgbClr val="787878"/>
                </a:solidFill>
                <a:latin typeface="+mj-lt"/>
              </a:defRPr>
            </a:lvl1pPr>
          </a:lstStyle>
          <a:p>
            <a:pPr lvl="0"/>
            <a:r>
              <a:rPr lang="da-DK"/>
              <a:t>Klik for at redigere teksttypografierne i masteren</a:t>
            </a:r>
          </a:p>
        </p:txBody>
      </p:sp>
      <p:sp>
        <p:nvSpPr>
          <p:cNvPr id="9" name="Content Placeholder 2">
            <a:extLst>
              <a:ext uri="{FF2B5EF4-FFF2-40B4-BE49-F238E27FC236}">
                <a16:creationId xmlns:a16="http://schemas.microsoft.com/office/drawing/2014/main" id="{CD43ADC1-5129-4F29-8E24-1B860028274D}"/>
              </a:ext>
            </a:extLst>
          </p:cNvPr>
          <p:cNvSpPr>
            <a:spLocks noGrp="1"/>
          </p:cNvSpPr>
          <p:nvPr>
            <p:ph idx="27"/>
          </p:nvPr>
        </p:nvSpPr>
        <p:spPr>
          <a:xfrm>
            <a:off x="7259152" y="1376363"/>
            <a:ext cx="4320000" cy="4824000"/>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en-GB" noProof="0"/>
          </a:p>
        </p:txBody>
      </p:sp>
    </p:spTree>
    <p:extLst>
      <p:ext uri="{BB962C8B-B14F-4D97-AF65-F5344CB8AC3E}">
        <p14:creationId xmlns:p14="http://schemas.microsoft.com/office/powerpoint/2010/main" val="246620743"/>
      </p:ext>
    </p:extLst>
  </p:cSld>
  <p:clrMapOvr>
    <a:masterClrMapping/>
  </p:clrMapOvr>
  <p:extLst>
    <p:ext uri="{DCECCB84-F9BA-43D5-87BE-67443E8EF086}">
      <p15:sldGuideLst xmlns:p15="http://schemas.microsoft.com/office/powerpoint/2012/main"/>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Two Content C">
    <p:spTree>
      <p:nvGrpSpPr>
        <p:cNvPr id="1" name=""/>
        <p:cNvGrpSpPr/>
        <p:nvPr/>
      </p:nvGrpSpPr>
      <p:grpSpPr>
        <a:xfrm>
          <a:off x="0" y="0"/>
          <a:ext cx="0" cy="0"/>
          <a:chOff x="0" y="0"/>
          <a:chExt cx="0" cy="0"/>
        </a:xfrm>
      </p:grpSpPr>
      <p:pic>
        <p:nvPicPr>
          <p:cNvPr id="5" name="Billede 4" descr="Et billede, der indeholder udendørs, strand, felt, mand&#10;&#10;Automatisk genereret beskrivelse">
            <a:extLst>
              <a:ext uri="{FF2B5EF4-FFF2-40B4-BE49-F238E27FC236}">
                <a16:creationId xmlns:a16="http://schemas.microsoft.com/office/drawing/2014/main" id="{5B0117A3-0626-2D43-9A00-0A71BD7CF64C}"/>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8282" r="8362" b="16644"/>
          <a:stretch/>
        </p:blipFill>
        <p:spPr>
          <a:xfrm>
            <a:off x="0" y="0"/>
            <a:ext cx="6677576" cy="6858000"/>
          </a:xfrm>
          <a:prstGeom prst="rect">
            <a:avLst/>
          </a:prstGeom>
        </p:spPr>
      </p:pic>
      <p:graphicFrame>
        <p:nvGraphicFramePr>
          <p:cNvPr id="4" name="Objekt 3" hidden="1">
            <a:extLst>
              <a:ext uri="{FF2B5EF4-FFF2-40B4-BE49-F238E27FC236}">
                <a16:creationId xmlns:a16="http://schemas.microsoft.com/office/drawing/2014/main" id="{CEDB0737-A31E-4D9A-AACB-46AA4C81D37F}"/>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21" imgH="420" progId="TCLayout.ActiveDocument.1">
                  <p:embed/>
                </p:oleObj>
              </mc:Choice>
              <mc:Fallback>
                <p:oleObj name="think-cell Slide" r:id="rId5" imgW="421" imgH="420" progId="TCLayout.ActiveDocument.1">
                  <p:embed/>
                  <p:pic>
                    <p:nvPicPr>
                      <p:cNvPr id="4" name="Objekt 3" hidden="1">
                        <a:extLst>
                          <a:ext uri="{FF2B5EF4-FFF2-40B4-BE49-F238E27FC236}">
                            <a16:creationId xmlns:a16="http://schemas.microsoft.com/office/drawing/2014/main" id="{CEDB0737-A31E-4D9A-AACB-46AA4C81D37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ktangel 1" hidden="1">
            <a:extLst>
              <a:ext uri="{FF2B5EF4-FFF2-40B4-BE49-F238E27FC236}">
                <a16:creationId xmlns:a16="http://schemas.microsoft.com/office/drawing/2014/main" id="{F8205348-CF07-4DF1-B5E1-BA961AAC415D}"/>
              </a:ext>
            </a:extLst>
          </p:cNvPr>
          <p:cNvSpPr/>
          <p:nvPr userDrawn="1">
            <p:custDataLst>
              <p:tags r:id="rId2"/>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l">
              <a:lnSpc>
                <a:spcPct val="90000"/>
              </a:lnSpc>
            </a:pPr>
            <a:endParaRPr lang="da-DK" sz="2500" b="1" i="0" baseline="0" noProof="0" err="1">
              <a:latin typeface="TDC NET" panose="00000500000000000000" pitchFamily="2" charset="0"/>
              <a:ea typeface="+mj-ea"/>
              <a:cs typeface="+mj-cs"/>
              <a:sym typeface="TDC NET" panose="00000500000000000000" pitchFamily="2" charset="0"/>
            </a:endParaRPr>
          </a:p>
        </p:txBody>
      </p:sp>
      <p:sp>
        <p:nvSpPr>
          <p:cNvPr id="14" name="Title 1">
            <a:extLst>
              <a:ext uri="{FF2B5EF4-FFF2-40B4-BE49-F238E27FC236}">
                <a16:creationId xmlns:a16="http://schemas.microsoft.com/office/drawing/2014/main" id="{8142A49F-08E5-4F4D-8751-51CEFBAD2D57}"/>
              </a:ext>
            </a:extLst>
          </p:cNvPr>
          <p:cNvSpPr>
            <a:spLocks noGrp="1"/>
          </p:cNvSpPr>
          <p:nvPr>
            <p:ph type="title"/>
          </p:nvPr>
        </p:nvSpPr>
        <p:spPr>
          <a:xfrm>
            <a:off x="588000" y="396000"/>
            <a:ext cx="4320000" cy="638636"/>
          </a:xfrm>
        </p:spPr>
        <p:txBody>
          <a:bodyPr>
            <a:spAutoFit/>
          </a:bodyPr>
          <a:lstStyle>
            <a:lvl1pPr>
              <a:defRPr>
                <a:latin typeface="+mj-lt"/>
              </a:defRPr>
            </a:lvl1pPr>
          </a:lstStyle>
          <a:p>
            <a:r>
              <a:rPr lang="da-DK"/>
              <a:t>Klik for at redigere titeltypografien i masteren</a:t>
            </a:r>
            <a:endParaRPr lang="en-GB"/>
          </a:p>
        </p:txBody>
      </p:sp>
      <p:sp>
        <p:nvSpPr>
          <p:cNvPr id="19" name="Text Placeholder note">
            <a:extLst>
              <a:ext uri="{FF2B5EF4-FFF2-40B4-BE49-F238E27FC236}">
                <a16:creationId xmlns:a16="http://schemas.microsoft.com/office/drawing/2014/main" id="{648E688D-D49E-48B7-BAC7-06F39056C1B1}"/>
              </a:ext>
            </a:extLst>
          </p:cNvPr>
          <p:cNvSpPr>
            <a:spLocks noGrp="1"/>
          </p:cNvSpPr>
          <p:nvPr>
            <p:ph type="body" sz="quarter" idx="26"/>
          </p:nvPr>
        </p:nvSpPr>
        <p:spPr>
          <a:xfrm>
            <a:off x="1632000" y="6471189"/>
            <a:ext cx="3276000" cy="138499"/>
          </a:xfrm>
        </p:spPr>
        <p:txBody>
          <a:bodyPr anchor="ctr" anchorCtr="0">
            <a:spAutoFit/>
          </a:bodyPr>
          <a:lstStyle>
            <a:lvl1pPr marL="162000" indent="-162000">
              <a:spcAft>
                <a:spcPts val="0"/>
              </a:spcAft>
              <a:buClrTx/>
              <a:buSzPct val="100000"/>
              <a:buFont typeface="+mj-lt"/>
              <a:buAutoNum type="arabicPeriod"/>
              <a:defRPr sz="1000">
                <a:solidFill>
                  <a:srgbClr val="787878"/>
                </a:solidFill>
                <a:latin typeface="+mj-lt"/>
              </a:defRPr>
            </a:lvl1pPr>
          </a:lstStyle>
          <a:p>
            <a:pPr lvl="0"/>
            <a:r>
              <a:rPr lang="da-DK"/>
              <a:t>Klik for at redigere teksttypografierne i masteren</a:t>
            </a:r>
          </a:p>
        </p:txBody>
      </p:sp>
      <p:pic>
        <p:nvPicPr>
          <p:cNvPr id="11" name="Logo">
            <a:extLst>
              <a:ext uri="{FF2B5EF4-FFF2-40B4-BE49-F238E27FC236}">
                <a16:creationId xmlns:a16="http://schemas.microsoft.com/office/drawing/2014/main" id="{A2EC3281-5937-7846-BBB7-D194965E8D86}"/>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302020" y="6399299"/>
            <a:ext cx="989149" cy="282278"/>
          </a:xfrm>
          <a:prstGeom prst="rect">
            <a:avLst/>
          </a:prstGeom>
        </p:spPr>
      </p:pic>
      <p:sp>
        <p:nvSpPr>
          <p:cNvPr id="10" name="Content Placeholder 2">
            <a:extLst>
              <a:ext uri="{FF2B5EF4-FFF2-40B4-BE49-F238E27FC236}">
                <a16:creationId xmlns:a16="http://schemas.microsoft.com/office/drawing/2014/main" id="{3062EEB9-DA01-4B99-9774-25C8926F6F8F}"/>
              </a:ext>
            </a:extLst>
          </p:cNvPr>
          <p:cNvSpPr>
            <a:spLocks noGrp="1"/>
          </p:cNvSpPr>
          <p:nvPr>
            <p:ph idx="28"/>
          </p:nvPr>
        </p:nvSpPr>
        <p:spPr>
          <a:xfrm>
            <a:off x="588000" y="1376363"/>
            <a:ext cx="4320000" cy="4824000"/>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en-GB" noProof="0"/>
          </a:p>
        </p:txBody>
      </p:sp>
    </p:spTree>
    <p:extLst>
      <p:ext uri="{BB962C8B-B14F-4D97-AF65-F5344CB8AC3E}">
        <p14:creationId xmlns:p14="http://schemas.microsoft.com/office/powerpoint/2010/main" val="1348221655"/>
      </p:ext>
    </p:extLst>
  </p:cSld>
  <p:clrMapOvr>
    <a:masterClrMapping/>
  </p:clrMapOvr>
  <p:extLst>
    <p:ext uri="{DCECCB84-F9BA-43D5-87BE-67443E8EF086}">
      <p15:sldGuideLst xmlns:p15="http://schemas.microsoft.com/office/powerpoint/2012/main"/>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Breaker A">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AC608D48-B16F-4AB0-BBC7-B7131729FF25}"/>
              </a:ext>
            </a:extLst>
          </p:cNvPr>
          <p:cNvGraphicFramePr>
            <a:graphicFrameLocks noChangeAspect="1"/>
          </p:cNvGraphicFramePr>
          <p:nvPr userDrawn="1">
            <p:custDataLst>
              <p:tags r:id="rId1"/>
            </p:custDataLst>
            <p:extLst>
              <p:ext uri="{D42A27DB-BD31-4B8C-83A1-F6EECF244321}">
                <p14:modId xmlns:p14="http://schemas.microsoft.com/office/powerpoint/2010/main" val="22790516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4" name="Object 3" hidden="1">
                        <a:extLst>
                          <a:ext uri="{FF2B5EF4-FFF2-40B4-BE49-F238E27FC236}">
                            <a16:creationId xmlns:a16="http://schemas.microsoft.com/office/drawing/2014/main" id="{AC608D48-B16F-4AB0-BBC7-B7131729FF2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0C8F1F58-1DD7-43A8-84FF-874E6E02C758}"/>
              </a:ext>
            </a:extLst>
          </p:cNvPr>
          <p:cNvSpPr/>
          <p:nvPr userDrawn="1">
            <p:custDataLst>
              <p:tags r:id="rId2"/>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l">
              <a:lnSpc>
                <a:spcPct val="90000"/>
              </a:lnSpc>
            </a:pPr>
            <a:endParaRPr lang="en-GB" sz="9600" b="1" i="0" baseline="0" noProof="0" err="1">
              <a:latin typeface="TDC NET" panose="020B0604020202020204" charset="0"/>
              <a:ea typeface="+mj-ea"/>
              <a:cs typeface="+mj-cs"/>
              <a:sym typeface="TDC NET" panose="020B0604020202020204" charset="0"/>
            </a:endParaRPr>
          </a:p>
        </p:txBody>
      </p:sp>
      <p:pic>
        <p:nvPicPr>
          <p:cNvPr id="2" name="Picture 1">
            <a:extLst>
              <a:ext uri="{FF2B5EF4-FFF2-40B4-BE49-F238E27FC236}">
                <a16:creationId xmlns:a16="http://schemas.microsoft.com/office/drawing/2014/main" id="{0FE43749-F00D-4AFF-B258-C5DFED1DCD99}"/>
              </a:ext>
            </a:extLst>
          </p:cNvPr>
          <p:cNvPicPr>
            <a:picLocks noChangeAspect="1"/>
          </p:cNvPicPr>
          <p:nvPr userDrawn="1"/>
        </p:nvPicPr>
        <p:blipFill>
          <a:blip r:embed="rId6"/>
          <a:stretch>
            <a:fillRect/>
          </a:stretch>
        </p:blipFill>
        <p:spPr>
          <a:xfrm>
            <a:off x="0" y="0"/>
            <a:ext cx="12192000" cy="6857999"/>
          </a:xfrm>
          <a:prstGeom prst="rect">
            <a:avLst/>
          </a:prstGeom>
        </p:spPr>
      </p:pic>
      <p:sp>
        <p:nvSpPr>
          <p:cNvPr id="7" name="TextBox 6">
            <a:extLst>
              <a:ext uri="{FF2B5EF4-FFF2-40B4-BE49-F238E27FC236}">
                <a16:creationId xmlns:a16="http://schemas.microsoft.com/office/drawing/2014/main" id="{33A23657-48E1-40A5-BCAB-8221A162821D}"/>
              </a:ext>
            </a:extLst>
          </p:cNvPr>
          <p:cNvSpPr txBox="1"/>
          <p:nvPr userDrawn="1"/>
        </p:nvSpPr>
        <p:spPr>
          <a:xfrm>
            <a:off x="8501974" y="5866426"/>
            <a:ext cx="2981884" cy="615553"/>
          </a:xfrm>
          <a:prstGeom prst="rect">
            <a:avLst/>
          </a:prstGeom>
          <a:noFill/>
        </p:spPr>
        <p:txBody>
          <a:bodyPr vert="horz" wrap="square" lIns="0" tIns="0" rIns="0" bIns="0" rtlCol="0" anchor="ctr">
            <a:spAutoFit/>
          </a:bodyPr>
          <a:lstStyle/>
          <a:p>
            <a:pPr algn="r"/>
            <a:r>
              <a:rPr lang="en-GB" sz="2000" i="0">
                <a:solidFill>
                  <a:schemeClr val="accent1"/>
                </a:solidFill>
                <a:latin typeface="+mj-lt"/>
              </a:rPr>
              <a:t>We connect Denmark.</a:t>
            </a:r>
          </a:p>
          <a:p>
            <a:pPr algn="r"/>
            <a:r>
              <a:rPr lang="en-GB" sz="2000" i="0">
                <a:solidFill>
                  <a:schemeClr val="accent1"/>
                </a:solidFill>
                <a:latin typeface="+mj-lt"/>
              </a:rPr>
              <a:t>For everyone.</a:t>
            </a:r>
          </a:p>
        </p:txBody>
      </p:sp>
      <p:pic>
        <p:nvPicPr>
          <p:cNvPr id="8" name="Picture 7">
            <a:extLst>
              <a:ext uri="{FF2B5EF4-FFF2-40B4-BE49-F238E27FC236}">
                <a16:creationId xmlns:a16="http://schemas.microsoft.com/office/drawing/2014/main" id="{DFECD3ED-10AC-4BAF-9AC7-403E0FCDB7DA}"/>
              </a:ext>
            </a:extLst>
          </p:cNvPr>
          <p:cNvPicPr>
            <a:picLocks/>
          </p:cNvPicPr>
          <p:nvPr userDrawn="1"/>
        </p:nvPicPr>
        <p:blipFill>
          <a:blip r:embed="rId7" cstate="screen">
            <a:extLst>
              <a:ext uri="{28A0092B-C50C-407E-A947-70E740481C1C}">
                <a14:useLocalDpi xmlns:a14="http://schemas.microsoft.com/office/drawing/2010/main"/>
              </a:ext>
            </a:extLst>
          </a:blip>
          <a:stretch>
            <a:fillRect/>
          </a:stretch>
        </p:blipFill>
        <p:spPr>
          <a:xfrm>
            <a:off x="708142" y="5946270"/>
            <a:ext cx="1566393" cy="455865"/>
          </a:xfrm>
          <a:prstGeom prst="rect">
            <a:avLst/>
          </a:prstGeom>
        </p:spPr>
      </p:pic>
      <p:sp>
        <p:nvSpPr>
          <p:cNvPr id="11" name="Title 1">
            <a:extLst>
              <a:ext uri="{FF2B5EF4-FFF2-40B4-BE49-F238E27FC236}">
                <a16:creationId xmlns:a16="http://schemas.microsoft.com/office/drawing/2014/main" id="{1A9C9478-E8BB-414F-9145-9F676C6677A4}"/>
              </a:ext>
            </a:extLst>
          </p:cNvPr>
          <p:cNvSpPr>
            <a:spLocks noGrp="1"/>
          </p:cNvSpPr>
          <p:nvPr>
            <p:ph type="ctrTitle" hasCustomPrompt="1"/>
          </p:nvPr>
        </p:nvSpPr>
        <p:spPr>
          <a:xfrm>
            <a:off x="1185648" y="2128965"/>
            <a:ext cx="9820704" cy="2600071"/>
          </a:xfrm>
        </p:spPr>
        <p:txBody>
          <a:bodyPr anchor="ctr" anchorCtr="0"/>
          <a:lstStyle>
            <a:lvl1pPr algn="ctr">
              <a:lnSpc>
                <a:spcPct val="88000"/>
              </a:lnSpc>
              <a:defRPr sz="9600">
                <a:solidFill>
                  <a:schemeClr val="accent2"/>
                </a:solidFill>
                <a:latin typeface="+mj-lt"/>
              </a:defRPr>
            </a:lvl1pPr>
          </a:lstStyle>
          <a:p>
            <a:r>
              <a:rPr lang="en-GB"/>
              <a:t>Click to add title</a:t>
            </a:r>
          </a:p>
        </p:txBody>
      </p:sp>
    </p:spTree>
    <p:extLst>
      <p:ext uri="{BB962C8B-B14F-4D97-AF65-F5344CB8AC3E}">
        <p14:creationId xmlns:p14="http://schemas.microsoft.com/office/powerpoint/2010/main" val="728540685"/>
      </p:ext>
    </p:extLst>
  </p:cSld>
  <p:clrMapOvr>
    <a:masterClrMapping/>
  </p:clrMapOvr>
  <p:hf hdr="0"/>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Breaker B">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8436385B-2BDD-442E-AA01-FF9D59A82D64}"/>
              </a:ext>
            </a:extLst>
          </p:cNvPr>
          <p:cNvGraphicFramePr>
            <a:graphicFrameLocks noChangeAspect="1"/>
          </p:cNvGraphicFramePr>
          <p:nvPr userDrawn="1">
            <p:custDataLst>
              <p:tags r:id="rId1"/>
            </p:custDataLst>
            <p:extLst>
              <p:ext uri="{D42A27DB-BD31-4B8C-83A1-F6EECF244321}">
                <p14:modId xmlns:p14="http://schemas.microsoft.com/office/powerpoint/2010/main" val="42843112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4" name="Object 3" hidden="1">
                        <a:extLst>
                          <a:ext uri="{FF2B5EF4-FFF2-40B4-BE49-F238E27FC236}">
                            <a16:creationId xmlns:a16="http://schemas.microsoft.com/office/drawing/2014/main" id="{8436385B-2BDD-442E-AA01-FF9D59A82D6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B4092230-2910-4676-A305-46FFF508A944}"/>
              </a:ext>
            </a:extLst>
          </p:cNvPr>
          <p:cNvSpPr/>
          <p:nvPr userDrawn="1">
            <p:custDataLst>
              <p:tags r:id="rId2"/>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l">
              <a:lnSpc>
                <a:spcPct val="90000"/>
              </a:lnSpc>
            </a:pPr>
            <a:endParaRPr lang="en-GB" sz="9600" b="1" i="0" baseline="0" noProof="0" err="1">
              <a:latin typeface="TDC NET" panose="020B0604020202020204" charset="0"/>
              <a:ea typeface="+mj-ea"/>
              <a:cs typeface="+mj-cs"/>
              <a:sym typeface="TDC NET" panose="020B0604020202020204" charset="0"/>
            </a:endParaRPr>
          </a:p>
        </p:txBody>
      </p:sp>
      <p:pic>
        <p:nvPicPr>
          <p:cNvPr id="2" name="Picture 1">
            <a:extLst>
              <a:ext uri="{FF2B5EF4-FFF2-40B4-BE49-F238E27FC236}">
                <a16:creationId xmlns:a16="http://schemas.microsoft.com/office/drawing/2014/main" id="{84806ADE-748C-4A1B-A8B2-D1260B5DE5A1}"/>
              </a:ext>
            </a:extLst>
          </p:cNvPr>
          <p:cNvPicPr>
            <a:picLocks noChangeAspect="1"/>
          </p:cNvPicPr>
          <p:nvPr userDrawn="1"/>
        </p:nvPicPr>
        <p:blipFill>
          <a:blip r:embed="rId6"/>
          <a:stretch>
            <a:fillRect/>
          </a:stretch>
        </p:blipFill>
        <p:spPr>
          <a:xfrm>
            <a:off x="5414" y="0"/>
            <a:ext cx="12181172" cy="6858000"/>
          </a:xfrm>
          <a:prstGeom prst="rect">
            <a:avLst/>
          </a:prstGeom>
        </p:spPr>
      </p:pic>
      <p:sp>
        <p:nvSpPr>
          <p:cNvPr id="9" name="Title 1">
            <a:extLst>
              <a:ext uri="{FF2B5EF4-FFF2-40B4-BE49-F238E27FC236}">
                <a16:creationId xmlns:a16="http://schemas.microsoft.com/office/drawing/2014/main" id="{54149983-15FC-4D03-BCCD-72D45EFBA02D}"/>
              </a:ext>
            </a:extLst>
          </p:cNvPr>
          <p:cNvSpPr>
            <a:spLocks noGrp="1"/>
          </p:cNvSpPr>
          <p:nvPr>
            <p:ph type="ctrTitle" hasCustomPrompt="1"/>
          </p:nvPr>
        </p:nvSpPr>
        <p:spPr>
          <a:xfrm>
            <a:off x="1185648" y="2128965"/>
            <a:ext cx="9820704" cy="2600071"/>
          </a:xfrm>
        </p:spPr>
        <p:txBody>
          <a:bodyPr anchor="ctr" anchorCtr="0"/>
          <a:lstStyle>
            <a:lvl1pPr algn="ctr">
              <a:lnSpc>
                <a:spcPct val="88000"/>
              </a:lnSpc>
              <a:defRPr sz="9600">
                <a:solidFill>
                  <a:schemeClr val="bg1"/>
                </a:solidFill>
                <a:latin typeface="+mj-lt"/>
              </a:defRPr>
            </a:lvl1pPr>
          </a:lstStyle>
          <a:p>
            <a:r>
              <a:rPr lang="en-GB"/>
              <a:t>Click to add title</a:t>
            </a:r>
          </a:p>
        </p:txBody>
      </p:sp>
      <p:pic>
        <p:nvPicPr>
          <p:cNvPr id="13" name="Logo">
            <a:extLst>
              <a:ext uri="{FF2B5EF4-FFF2-40B4-BE49-F238E27FC236}">
                <a16:creationId xmlns:a16="http://schemas.microsoft.com/office/drawing/2014/main" id="{C354A476-ACC8-4AD4-8E37-5F1C3F4328CA}"/>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609649" y="6157750"/>
            <a:ext cx="989149" cy="282278"/>
          </a:xfrm>
          <a:prstGeom prst="rect">
            <a:avLst/>
          </a:prstGeom>
        </p:spPr>
      </p:pic>
    </p:spTree>
    <p:extLst>
      <p:ext uri="{BB962C8B-B14F-4D97-AF65-F5344CB8AC3E}">
        <p14:creationId xmlns:p14="http://schemas.microsoft.com/office/powerpoint/2010/main" val="1506904580"/>
      </p:ext>
    </p:extLst>
  </p:cSld>
  <p:clrMapOvr>
    <a:masterClrMapping/>
  </p:clrMapOvr>
  <p:hf hdr="0"/>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Breaker C">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325F2DD7-0C86-413F-81A1-4BEBCABD2EEB}"/>
              </a:ext>
            </a:extLst>
          </p:cNvPr>
          <p:cNvGraphicFramePr>
            <a:graphicFrameLocks noChangeAspect="1"/>
          </p:cNvGraphicFramePr>
          <p:nvPr userDrawn="1">
            <p:custDataLst>
              <p:tags r:id="rId1"/>
            </p:custDataLst>
            <p:extLst>
              <p:ext uri="{D42A27DB-BD31-4B8C-83A1-F6EECF244321}">
                <p14:modId xmlns:p14="http://schemas.microsoft.com/office/powerpoint/2010/main" val="24695018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6" name="Object 5" hidden="1">
                        <a:extLst>
                          <a:ext uri="{FF2B5EF4-FFF2-40B4-BE49-F238E27FC236}">
                            <a16:creationId xmlns:a16="http://schemas.microsoft.com/office/drawing/2014/main" id="{325F2DD7-0C86-413F-81A1-4BEBCABD2EE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8D4C0B35-B170-42FB-B205-8C0D336CD048}"/>
              </a:ext>
            </a:extLst>
          </p:cNvPr>
          <p:cNvSpPr/>
          <p:nvPr userDrawn="1">
            <p:custDataLst>
              <p:tags r:id="rId2"/>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l">
              <a:lnSpc>
                <a:spcPct val="90000"/>
              </a:lnSpc>
            </a:pPr>
            <a:endParaRPr lang="en-GB" sz="9600" b="1" i="0" baseline="0" noProof="0" err="1">
              <a:latin typeface="TDC NET" panose="020B0604020202020204" charset="0"/>
              <a:ea typeface="+mj-ea"/>
              <a:cs typeface="+mj-cs"/>
              <a:sym typeface="TDC NET" panose="020B0604020202020204" charset="0"/>
            </a:endParaRPr>
          </a:p>
        </p:txBody>
      </p:sp>
      <p:pic>
        <p:nvPicPr>
          <p:cNvPr id="2" name="Picture 1">
            <a:extLst>
              <a:ext uri="{FF2B5EF4-FFF2-40B4-BE49-F238E27FC236}">
                <a16:creationId xmlns:a16="http://schemas.microsoft.com/office/drawing/2014/main" id="{56F761B3-3CE4-4214-B383-DECEAF5FB40E}"/>
              </a:ext>
            </a:extLst>
          </p:cNvPr>
          <p:cNvPicPr>
            <a:picLocks noChangeAspect="1"/>
          </p:cNvPicPr>
          <p:nvPr userDrawn="1"/>
        </p:nvPicPr>
        <p:blipFill>
          <a:blip r:embed="rId6"/>
          <a:stretch>
            <a:fillRect/>
          </a:stretch>
        </p:blipFill>
        <p:spPr>
          <a:xfrm>
            <a:off x="0" y="0"/>
            <a:ext cx="12192000" cy="6857999"/>
          </a:xfrm>
          <a:prstGeom prst="rect">
            <a:avLst/>
          </a:prstGeom>
        </p:spPr>
      </p:pic>
      <p:sp>
        <p:nvSpPr>
          <p:cNvPr id="15" name="Title 1">
            <a:extLst>
              <a:ext uri="{FF2B5EF4-FFF2-40B4-BE49-F238E27FC236}">
                <a16:creationId xmlns:a16="http://schemas.microsoft.com/office/drawing/2014/main" id="{1B208A43-CF51-4489-BB40-B7AD38849770}"/>
              </a:ext>
            </a:extLst>
          </p:cNvPr>
          <p:cNvSpPr>
            <a:spLocks noGrp="1"/>
          </p:cNvSpPr>
          <p:nvPr>
            <p:ph type="ctrTitle" hasCustomPrompt="1"/>
          </p:nvPr>
        </p:nvSpPr>
        <p:spPr>
          <a:xfrm>
            <a:off x="1185648" y="2128965"/>
            <a:ext cx="9820704" cy="2600071"/>
          </a:xfrm>
        </p:spPr>
        <p:txBody>
          <a:bodyPr anchor="ctr" anchorCtr="0"/>
          <a:lstStyle>
            <a:lvl1pPr algn="ctr">
              <a:lnSpc>
                <a:spcPct val="88000"/>
              </a:lnSpc>
              <a:defRPr sz="9600">
                <a:solidFill>
                  <a:schemeClr val="bg1"/>
                </a:solidFill>
                <a:latin typeface="+mj-lt"/>
              </a:defRPr>
            </a:lvl1pPr>
          </a:lstStyle>
          <a:p>
            <a:r>
              <a:rPr lang="en-GB"/>
              <a:t>Click to add title</a:t>
            </a:r>
          </a:p>
        </p:txBody>
      </p:sp>
      <p:pic>
        <p:nvPicPr>
          <p:cNvPr id="11" name="Logo">
            <a:extLst>
              <a:ext uri="{FF2B5EF4-FFF2-40B4-BE49-F238E27FC236}">
                <a16:creationId xmlns:a16="http://schemas.microsoft.com/office/drawing/2014/main" id="{8B24D4EB-8E26-4EEA-9613-13518C1C4668}"/>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609649" y="6157889"/>
            <a:ext cx="989149" cy="282000"/>
          </a:xfrm>
          <a:prstGeom prst="rect">
            <a:avLst/>
          </a:prstGeom>
        </p:spPr>
      </p:pic>
      <p:sp>
        <p:nvSpPr>
          <p:cNvPr id="5" name="TextBox 4">
            <a:extLst>
              <a:ext uri="{FF2B5EF4-FFF2-40B4-BE49-F238E27FC236}">
                <a16:creationId xmlns:a16="http://schemas.microsoft.com/office/drawing/2014/main" id="{3C048898-F867-483D-BD12-2C141DB1653E}"/>
              </a:ext>
            </a:extLst>
          </p:cNvPr>
          <p:cNvSpPr txBox="1"/>
          <p:nvPr userDrawn="1"/>
        </p:nvSpPr>
        <p:spPr>
          <a:xfrm>
            <a:off x="8501974" y="5866426"/>
            <a:ext cx="2981884" cy="615553"/>
          </a:xfrm>
          <a:prstGeom prst="rect">
            <a:avLst/>
          </a:prstGeom>
          <a:noFill/>
        </p:spPr>
        <p:txBody>
          <a:bodyPr vert="horz" wrap="square" lIns="0" tIns="0" rIns="0" bIns="0" rtlCol="0" anchor="ctr">
            <a:spAutoFit/>
          </a:bodyPr>
          <a:lstStyle/>
          <a:p>
            <a:pPr algn="r"/>
            <a:r>
              <a:rPr lang="en-GB" sz="2000" i="0">
                <a:solidFill>
                  <a:schemeClr val="accent2"/>
                </a:solidFill>
                <a:latin typeface="+mj-lt"/>
              </a:rPr>
              <a:t>We connect Denmark.</a:t>
            </a:r>
          </a:p>
          <a:p>
            <a:pPr algn="r"/>
            <a:r>
              <a:rPr lang="en-GB" sz="2000" i="0">
                <a:solidFill>
                  <a:schemeClr val="accent2"/>
                </a:solidFill>
                <a:latin typeface="+mj-lt"/>
              </a:rPr>
              <a:t>For everyone.</a:t>
            </a:r>
          </a:p>
        </p:txBody>
      </p:sp>
    </p:spTree>
    <p:extLst>
      <p:ext uri="{BB962C8B-B14F-4D97-AF65-F5344CB8AC3E}">
        <p14:creationId xmlns:p14="http://schemas.microsoft.com/office/powerpoint/2010/main" val="7085072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8142A49F-08E5-4F4D-8751-51CEFBAD2D57}"/>
              </a:ext>
            </a:extLst>
          </p:cNvPr>
          <p:cNvSpPr>
            <a:spLocks noGrp="1"/>
          </p:cNvSpPr>
          <p:nvPr>
            <p:ph type="title"/>
          </p:nvPr>
        </p:nvSpPr>
        <p:spPr>
          <a:xfrm>
            <a:off x="588000" y="396000"/>
            <a:ext cx="11016000" cy="319318"/>
          </a:xfrm>
        </p:spPr>
        <p:txBody>
          <a:bodyPr/>
          <a:lstStyle>
            <a:lvl1pPr>
              <a:defRPr>
                <a:latin typeface="+mj-lt"/>
              </a:defRPr>
            </a:lvl1pPr>
          </a:lstStyle>
          <a:p>
            <a:r>
              <a:rPr lang="da-DK"/>
              <a:t>Klik for at redigere titeltypografien i masteren</a:t>
            </a:r>
            <a:endParaRPr lang="en-GB" dirty="0"/>
          </a:p>
        </p:txBody>
      </p:sp>
      <p:sp>
        <p:nvSpPr>
          <p:cNvPr id="3" name="Content Placeholder 2"/>
          <p:cNvSpPr>
            <a:spLocks noGrp="1"/>
          </p:cNvSpPr>
          <p:nvPr>
            <p:ph idx="1"/>
          </p:nvPr>
        </p:nvSpPr>
        <p:spPr>
          <a:xfrm>
            <a:off x="588000" y="1376363"/>
            <a:ext cx="3492000" cy="4824000"/>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en-GB" noProof="0" dirty="0"/>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p:nvPr>
        </p:nvSpPr>
        <p:spPr>
          <a:xfrm>
            <a:off x="8112000" y="1376363"/>
            <a:ext cx="3492000" cy="4824000"/>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GB" dirty="0"/>
          </a:p>
        </p:txBody>
      </p:sp>
      <p:sp>
        <p:nvSpPr>
          <p:cNvPr id="19" name="Text Placeholder note">
            <a:extLst>
              <a:ext uri="{FF2B5EF4-FFF2-40B4-BE49-F238E27FC236}">
                <a16:creationId xmlns:a16="http://schemas.microsoft.com/office/drawing/2014/main" id="{648E688D-D49E-48B7-BAC7-06F39056C1B1}"/>
              </a:ext>
            </a:extLst>
          </p:cNvPr>
          <p:cNvSpPr>
            <a:spLocks noGrp="1"/>
          </p:cNvSpPr>
          <p:nvPr>
            <p:ph type="body" sz="quarter" idx="26"/>
          </p:nvPr>
        </p:nvSpPr>
        <p:spPr>
          <a:xfrm>
            <a:off x="1632000" y="6471189"/>
            <a:ext cx="9972000" cy="138499"/>
          </a:xfrm>
        </p:spPr>
        <p:txBody>
          <a:bodyPr anchor="ctr" anchorCtr="0">
            <a:spAutoFit/>
          </a:bodyPr>
          <a:lstStyle>
            <a:lvl1pPr marL="162000" indent="-162000">
              <a:spcAft>
                <a:spcPts val="0"/>
              </a:spcAft>
              <a:buClrTx/>
              <a:buSzPct val="100000"/>
              <a:buFont typeface="+mj-lt"/>
              <a:buAutoNum type="arabicPeriod"/>
              <a:defRPr sz="1000">
                <a:solidFill>
                  <a:srgbClr val="787878"/>
                </a:solidFill>
                <a:latin typeface="+mj-lt"/>
              </a:defRPr>
            </a:lvl1pPr>
          </a:lstStyle>
          <a:p>
            <a:pPr lvl="0"/>
            <a:r>
              <a:rPr lang="da-DK"/>
              <a:t>Klik for at redigere teksttypografierne i masteren</a:t>
            </a:r>
          </a:p>
        </p:txBody>
      </p:sp>
      <p:sp>
        <p:nvSpPr>
          <p:cNvPr id="4" name="Content Placeholder 3">
            <a:extLst>
              <a:ext uri="{FF2B5EF4-FFF2-40B4-BE49-F238E27FC236}">
                <a16:creationId xmlns:a16="http://schemas.microsoft.com/office/drawing/2014/main" id="{8D06A66B-524E-4A89-99A1-632CCCAD07D4}"/>
              </a:ext>
            </a:extLst>
          </p:cNvPr>
          <p:cNvSpPr>
            <a:spLocks noGrp="1"/>
          </p:cNvSpPr>
          <p:nvPr>
            <p:ph sz="quarter" idx="27"/>
          </p:nvPr>
        </p:nvSpPr>
        <p:spPr>
          <a:xfrm>
            <a:off x="4350000" y="1376363"/>
            <a:ext cx="3492000" cy="4824000"/>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GB"/>
          </a:p>
        </p:txBody>
      </p:sp>
    </p:spTree>
    <p:extLst>
      <p:ext uri="{BB962C8B-B14F-4D97-AF65-F5344CB8AC3E}">
        <p14:creationId xmlns:p14="http://schemas.microsoft.com/office/powerpoint/2010/main" val="1079359329"/>
      </p:ext>
    </p:extLst>
  </p:cSld>
  <p:clrMapOvr>
    <a:masterClrMapping/>
  </p:clrMapOvr>
  <p:extLst>
    <p:ext uri="{DCECCB84-F9BA-43D5-87BE-67443E8EF086}">
      <p15:sldGuideLst xmlns:p15="http://schemas.microsoft.com/office/powerpoint/2012/main"/>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12" name="Background">
            <a:extLst>
              <a:ext uri="{FF2B5EF4-FFF2-40B4-BE49-F238E27FC236}">
                <a16:creationId xmlns:a16="http://schemas.microsoft.com/office/drawing/2014/main" id="{C247942F-93ED-43B0-899C-8B9BB3AA212B}"/>
              </a:ext>
            </a:extLst>
          </p:cNvPr>
          <p:cNvSpPr/>
          <p:nvPr userDrawn="1"/>
        </p:nvSpPr>
        <p:spPr>
          <a:xfrm>
            <a:off x="0" y="9144"/>
            <a:ext cx="12193200" cy="686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latin typeface="+mj-lt"/>
            </a:endParaRPr>
          </a:p>
        </p:txBody>
      </p:sp>
      <p:sp>
        <p:nvSpPr>
          <p:cNvPr id="15" name="Title 1">
            <a:extLst>
              <a:ext uri="{FF2B5EF4-FFF2-40B4-BE49-F238E27FC236}">
                <a16:creationId xmlns:a16="http://schemas.microsoft.com/office/drawing/2014/main" id="{1B208A43-CF51-4489-BB40-B7AD38849770}"/>
              </a:ext>
            </a:extLst>
          </p:cNvPr>
          <p:cNvSpPr>
            <a:spLocks noGrp="1"/>
          </p:cNvSpPr>
          <p:nvPr>
            <p:ph type="ctrTitle" hasCustomPrompt="1"/>
          </p:nvPr>
        </p:nvSpPr>
        <p:spPr>
          <a:xfrm>
            <a:off x="1185648" y="2128965"/>
            <a:ext cx="9820704" cy="2600071"/>
          </a:xfrm>
        </p:spPr>
        <p:txBody>
          <a:bodyPr anchor="ctr" anchorCtr="0"/>
          <a:lstStyle>
            <a:lvl1pPr algn="ctr">
              <a:lnSpc>
                <a:spcPct val="88000"/>
              </a:lnSpc>
              <a:defRPr sz="9600">
                <a:solidFill>
                  <a:schemeClr val="bg1"/>
                </a:solidFill>
                <a:latin typeface="+mj-lt"/>
              </a:defRPr>
            </a:lvl1pPr>
          </a:lstStyle>
          <a:p>
            <a:r>
              <a:rPr lang="en-GB"/>
              <a:t>Click to add title</a:t>
            </a:r>
          </a:p>
        </p:txBody>
      </p:sp>
      <p:sp>
        <p:nvSpPr>
          <p:cNvPr id="6" name="TextBox 5">
            <a:extLst>
              <a:ext uri="{FF2B5EF4-FFF2-40B4-BE49-F238E27FC236}">
                <a16:creationId xmlns:a16="http://schemas.microsoft.com/office/drawing/2014/main" id="{43EDE0EA-BF19-4184-8B4D-85BCBE1777AC}"/>
              </a:ext>
            </a:extLst>
          </p:cNvPr>
          <p:cNvSpPr txBox="1"/>
          <p:nvPr userDrawn="1"/>
        </p:nvSpPr>
        <p:spPr>
          <a:xfrm>
            <a:off x="8501974" y="5866426"/>
            <a:ext cx="2981884" cy="615553"/>
          </a:xfrm>
          <a:prstGeom prst="rect">
            <a:avLst/>
          </a:prstGeom>
          <a:noFill/>
        </p:spPr>
        <p:txBody>
          <a:bodyPr vert="horz" wrap="square" lIns="0" tIns="0" rIns="0" bIns="0" rtlCol="0" anchor="ctr">
            <a:spAutoFit/>
          </a:bodyPr>
          <a:lstStyle/>
          <a:p>
            <a:pPr algn="r"/>
            <a:r>
              <a:rPr lang="en-GB" sz="2000" i="0">
                <a:solidFill>
                  <a:schemeClr val="bg1"/>
                </a:solidFill>
                <a:latin typeface="+mj-lt"/>
              </a:rPr>
              <a:t>We connect Denmark.</a:t>
            </a:r>
          </a:p>
          <a:p>
            <a:pPr algn="r"/>
            <a:r>
              <a:rPr lang="en-GB" sz="2000" i="0">
                <a:solidFill>
                  <a:schemeClr val="bg1"/>
                </a:solidFill>
                <a:latin typeface="+mj-lt"/>
              </a:rPr>
              <a:t>To benefit everyone.</a:t>
            </a:r>
          </a:p>
        </p:txBody>
      </p:sp>
      <p:pic>
        <p:nvPicPr>
          <p:cNvPr id="7" name="Logo">
            <a:extLst>
              <a:ext uri="{FF2B5EF4-FFF2-40B4-BE49-F238E27FC236}">
                <a16:creationId xmlns:a16="http://schemas.microsoft.com/office/drawing/2014/main" id="{F9C90E73-9BF0-4E08-A990-071B7EA47EC3}"/>
              </a:ext>
            </a:extLst>
          </p:cNvPr>
          <p:cNvPicPr>
            <a:picLocks/>
          </p:cNvPicPr>
          <p:nvPr userDrawn="1"/>
        </p:nvPicPr>
        <p:blipFill>
          <a:blip r:embed="rId2" cstate="screen">
            <a:extLst>
              <a:ext uri="{28A0092B-C50C-407E-A947-70E740481C1C}">
                <a14:useLocalDpi xmlns:a14="http://schemas.microsoft.com/office/drawing/2010/main"/>
              </a:ext>
            </a:extLst>
          </a:blip>
          <a:srcRect/>
          <a:stretch/>
        </p:blipFill>
        <p:spPr>
          <a:xfrm>
            <a:off x="708142" y="5946270"/>
            <a:ext cx="1566393" cy="455865"/>
          </a:xfrm>
          <a:prstGeom prst="rect">
            <a:avLst/>
          </a:prstGeom>
        </p:spPr>
      </p:pic>
    </p:spTree>
    <p:extLst>
      <p:ext uri="{BB962C8B-B14F-4D97-AF65-F5344CB8AC3E}">
        <p14:creationId xmlns:p14="http://schemas.microsoft.com/office/powerpoint/2010/main" val="725339886"/>
      </p:ext>
    </p:extLst>
  </p:cSld>
  <p:clrMapOvr>
    <a:masterClrMapping/>
  </p:clrMapOvr>
  <p:hf hdr="0"/>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gt;Do not use layouts after this &gt;">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124504-36FD-4753-851D-5B7D02D4A2D1}"/>
              </a:ext>
            </a:extLst>
          </p:cNvPr>
          <p:cNvSpPr/>
          <p:nvPr userDrawn="1"/>
        </p:nvSpPr>
        <p:spPr>
          <a:xfrm>
            <a:off x="0" y="0"/>
            <a:ext cx="12192000" cy="6858000"/>
          </a:xfrm>
          <a:prstGeom prst="rect">
            <a:avLst/>
          </a:prstGeom>
          <a:solidFill>
            <a:schemeClr val="tx1"/>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err="1">
              <a:solidFill>
                <a:schemeClr val="tx1"/>
              </a:solidFill>
            </a:endParaRPr>
          </a:p>
        </p:txBody>
      </p:sp>
      <p:sp>
        <p:nvSpPr>
          <p:cNvPr id="5" name="Do not use"/>
          <p:cNvSpPr txBox="1"/>
          <p:nvPr userDrawn="1"/>
        </p:nvSpPr>
        <p:spPr>
          <a:xfrm>
            <a:off x="430213" y="656823"/>
            <a:ext cx="11356977" cy="2893100"/>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en-GB" sz="4400" b="0" noProof="0">
                <a:solidFill>
                  <a:schemeClr val="bg1"/>
                </a:solidFill>
              </a:rPr>
              <a:t>If you see any </a:t>
            </a:r>
            <a:r>
              <a:rPr lang="en-GB" sz="4400" b="1" i="1" noProof="0">
                <a:solidFill>
                  <a:schemeClr val="bg1"/>
                </a:solidFill>
              </a:rPr>
              <a:t>layouts after this </a:t>
            </a:r>
            <a:r>
              <a:rPr lang="en-GB" sz="4400" b="0" i="0" noProof="0">
                <a:solidFill>
                  <a:schemeClr val="bg1"/>
                </a:solidFill>
              </a:rPr>
              <a:t>one</a:t>
            </a:r>
            <a:r>
              <a:rPr lang="en-GB" sz="4400" b="1" i="1" noProof="0">
                <a:solidFill>
                  <a:schemeClr val="bg1"/>
                </a:solidFill>
              </a:rPr>
              <a:t>,</a:t>
            </a:r>
            <a:br>
              <a:rPr lang="en-GB" sz="4400" b="0" i="0" noProof="0">
                <a:solidFill>
                  <a:schemeClr val="bg1"/>
                </a:solidFill>
              </a:rPr>
            </a:br>
            <a:r>
              <a:rPr lang="en-GB" sz="4400" b="0" noProof="0">
                <a:solidFill>
                  <a:schemeClr val="bg1"/>
                </a:solidFill>
              </a:rPr>
              <a:t>do not use them. These layouts </a:t>
            </a:r>
            <a:r>
              <a:rPr lang="en-GB" sz="4400" b="1" i="1" u="none" noProof="0">
                <a:solidFill>
                  <a:schemeClr val="bg1"/>
                </a:solidFill>
              </a:rPr>
              <a:t>are not </a:t>
            </a:r>
            <a:r>
              <a:rPr lang="en-GB" sz="4400" b="0" noProof="0">
                <a:solidFill>
                  <a:schemeClr val="bg1"/>
                </a:solidFill>
              </a:rPr>
              <a:t>part of our corporate template.</a:t>
            </a:r>
            <a:br>
              <a:rPr lang="en-GB" sz="2800" b="0" noProof="0">
                <a:solidFill>
                  <a:schemeClr val="bg1"/>
                </a:solidFill>
              </a:rPr>
            </a:br>
            <a:br>
              <a:rPr lang="en-GB" sz="2800" b="0" noProof="0">
                <a:solidFill>
                  <a:schemeClr val="bg1"/>
                </a:solidFill>
              </a:rPr>
            </a:br>
            <a:endParaRPr lang="en-GB" sz="2800" b="0" noProof="0">
              <a:solidFill>
                <a:schemeClr val="bg1"/>
              </a:solidFill>
            </a:endParaRPr>
          </a:p>
        </p:txBody>
      </p:sp>
      <p:grpSp>
        <p:nvGrpSpPr>
          <p:cNvPr id="4" name="Group 3">
            <a:extLst>
              <a:ext uri="{FF2B5EF4-FFF2-40B4-BE49-F238E27FC236}">
                <a16:creationId xmlns:a16="http://schemas.microsoft.com/office/drawing/2014/main" id="{2BEB5E5A-DA85-4D5B-80B9-F94482F55D76}"/>
              </a:ext>
            </a:extLst>
          </p:cNvPr>
          <p:cNvGrpSpPr/>
          <p:nvPr userDrawn="1"/>
        </p:nvGrpSpPr>
        <p:grpSpPr>
          <a:xfrm rot="8100000">
            <a:off x="10302004" y="3325226"/>
            <a:ext cx="1036788" cy="1036788"/>
            <a:chOff x="6096000" y="4963130"/>
            <a:chExt cx="1456719" cy="1456719"/>
          </a:xfrm>
          <a:solidFill>
            <a:schemeClr val="bg1"/>
          </a:solidFill>
        </p:grpSpPr>
        <p:sp>
          <p:nvSpPr>
            <p:cNvPr id="3" name="Rectangle 2">
              <a:extLst>
                <a:ext uri="{FF2B5EF4-FFF2-40B4-BE49-F238E27FC236}">
                  <a16:creationId xmlns:a16="http://schemas.microsoft.com/office/drawing/2014/main" id="{C823227E-A862-4A7F-BC20-0D107430AB2C}"/>
                </a:ext>
              </a:extLst>
            </p:cNvPr>
            <p:cNvSpPr/>
            <p:nvPr userDrawn="1"/>
          </p:nvSpPr>
          <p:spPr>
            <a:xfrm rot="5400000">
              <a:off x="5534135" y="5524995"/>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err="1">
                <a:solidFill>
                  <a:schemeClr val="tx1"/>
                </a:solidFill>
              </a:endParaRPr>
            </a:p>
          </p:txBody>
        </p:sp>
        <p:sp>
          <p:nvSpPr>
            <p:cNvPr id="6" name="Rectangle 5">
              <a:extLst>
                <a:ext uri="{FF2B5EF4-FFF2-40B4-BE49-F238E27FC236}">
                  <a16:creationId xmlns:a16="http://schemas.microsoft.com/office/drawing/2014/main" id="{08501AE6-6504-4184-9443-E89AFACF769D}"/>
                </a:ext>
              </a:extLst>
            </p:cNvPr>
            <p:cNvSpPr/>
            <p:nvPr userDrawn="1"/>
          </p:nvSpPr>
          <p:spPr>
            <a:xfrm rot="10800000">
              <a:off x="6096000" y="4963130"/>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err="1">
                <a:solidFill>
                  <a:schemeClr val="tx1"/>
                </a:solidFill>
              </a:endParaRPr>
            </a:p>
          </p:txBody>
        </p:sp>
      </p:grpSp>
      <p:sp>
        <p:nvSpPr>
          <p:cNvPr id="12" name="Rectangle 11">
            <a:extLst>
              <a:ext uri="{FF2B5EF4-FFF2-40B4-BE49-F238E27FC236}">
                <a16:creationId xmlns:a16="http://schemas.microsoft.com/office/drawing/2014/main" id="{67CEE09B-6EE1-4BF2-85A3-DE69E91BC4C6}"/>
              </a:ext>
            </a:extLst>
          </p:cNvPr>
          <p:cNvSpPr/>
          <p:nvPr userDrawn="1"/>
        </p:nvSpPr>
        <p:spPr>
          <a:xfrm>
            <a:off x="430213" y="2588374"/>
            <a:ext cx="10152346" cy="2215991"/>
          </a:xfrm>
          <a:prstGeom prst="rect">
            <a:avLst/>
          </a:prstGeom>
        </p:spPr>
        <p:txBody>
          <a:bodyPr wrap="square">
            <a:spAutoFit/>
          </a:bodyPr>
          <a:lstStyle/>
          <a:p>
            <a:pPr algn="ctr"/>
            <a:r>
              <a:rPr lang="en-GB" sz="13800" b="1" i="1" noProof="0">
                <a:solidFill>
                  <a:schemeClr val="bg1"/>
                </a:solidFill>
              </a:rPr>
              <a:t>Do not use </a:t>
            </a:r>
            <a:endParaRPr lang="en-GB" sz="2400" b="1" i="1"/>
          </a:p>
        </p:txBody>
      </p:sp>
      <p:sp>
        <p:nvSpPr>
          <p:cNvPr id="16" name="Do not use">
            <a:extLst>
              <a:ext uri="{FF2B5EF4-FFF2-40B4-BE49-F238E27FC236}">
                <a16:creationId xmlns:a16="http://schemas.microsoft.com/office/drawing/2014/main" id="{A8FA78FA-4D94-4717-B7C6-6F86378D6B01}"/>
              </a:ext>
            </a:extLst>
          </p:cNvPr>
          <p:cNvSpPr txBox="1"/>
          <p:nvPr userDrawn="1"/>
        </p:nvSpPr>
        <p:spPr>
          <a:xfrm>
            <a:off x="430214" y="5186455"/>
            <a:ext cx="11356974" cy="907941"/>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en-GB" sz="1800" b="0" noProof="0">
                <a:solidFill>
                  <a:schemeClr val="bg1"/>
                </a:solidFill>
              </a:rPr>
              <a:t>Due to PowerPoint’s standard Copy/Paste functionality extra undesirable layouts can appear.</a:t>
            </a:r>
          </a:p>
          <a:p>
            <a:pPr marL="0" marR="0" indent="0" algn="ctr" fontAlgn="auto">
              <a:lnSpc>
                <a:spcPct val="100000"/>
              </a:lnSpc>
              <a:spcBef>
                <a:spcPts val="600"/>
              </a:spcBef>
              <a:spcAft>
                <a:spcPts val="0"/>
              </a:spcAft>
              <a:buClr>
                <a:srgbClr val="003755"/>
              </a:buClr>
              <a:buSzTx/>
              <a:buFontTx/>
              <a:buNone/>
              <a:tabLst/>
            </a:pPr>
            <a:r>
              <a:rPr lang="en-GB" sz="1800" b="0" noProof="0">
                <a:solidFill>
                  <a:schemeClr val="bg1"/>
                </a:solidFill>
              </a:rPr>
              <a:t>Also notice: Layouts after this might contain potential confidential information.</a:t>
            </a:r>
            <a:br>
              <a:rPr lang="en-GB" sz="1800" b="0" noProof="0">
                <a:solidFill>
                  <a:schemeClr val="bg1"/>
                </a:solidFill>
              </a:rPr>
            </a:br>
            <a:endParaRPr lang="en-GB" sz="1800" b="0" noProof="0">
              <a:solidFill>
                <a:schemeClr val="bg1"/>
              </a:solidFill>
            </a:endParaRPr>
          </a:p>
        </p:txBody>
      </p:sp>
    </p:spTree>
    <p:extLst>
      <p:ext uri="{BB962C8B-B14F-4D97-AF65-F5344CB8AC3E}">
        <p14:creationId xmlns:p14="http://schemas.microsoft.com/office/powerpoint/2010/main" val="73003456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AC9A7553-1D50-4968-9FDD-6E190024E4D6}"/>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47" imgH="346" progId="TCLayout.ActiveDocument.1">
                  <p:embed/>
                </p:oleObj>
              </mc:Choice>
              <mc:Fallback>
                <p:oleObj name="think-cell Slide" r:id="rId3" imgW="347" imgH="346" progId="TCLayout.ActiveDocument.1">
                  <p:embed/>
                  <p:pic>
                    <p:nvPicPr>
                      <p:cNvPr id="3" name="Object 2" hidden="1">
                        <a:extLst>
                          <a:ext uri="{FF2B5EF4-FFF2-40B4-BE49-F238E27FC236}">
                            <a16:creationId xmlns:a16="http://schemas.microsoft.com/office/drawing/2014/main" id="{AC9A7553-1D50-4968-9FDD-6E190024E4D6}"/>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2. Slide Title"/>
          <p:cNvSpPr>
            <a:spLocks noGrp="1"/>
          </p:cNvSpPr>
          <p:nvPr>
            <p:ph type="title"/>
          </p:nvPr>
        </p:nvSpPr>
        <p:spPr bwMode="auto"/>
        <p:txBody>
          <a:bodyPr/>
          <a:lstStyle/>
          <a:p>
            <a:r>
              <a:rPr lang="da-DK"/>
              <a:t>Klik for at redigere titeltypografien i masteren</a:t>
            </a:r>
            <a:endParaRPr lang="en-US"/>
          </a:p>
        </p:txBody>
      </p:sp>
      <p:sp>
        <p:nvSpPr>
          <p:cNvPr id="5" name="doc id" hidden="1"/>
          <p:cNvSpPr>
            <a:spLocks noChangeArrowheads="1"/>
          </p:cNvSpPr>
          <p:nvPr userDrawn="1"/>
        </p:nvSpPr>
        <p:spPr bwMode="auto">
          <a:xfrm>
            <a:off x="10995479" y="51833"/>
            <a:ext cx="894152" cy="12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algn="r" defTabSz="895350"/>
            <a:endParaRPr lang="en-US" sz="800" baseline="0">
              <a:solidFill>
                <a:srgbClr val="808080"/>
              </a:solidFill>
              <a:latin typeface="+mn-lt"/>
              <a:ea typeface="+mn-ea"/>
            </a:endParaRPr>
          </a:p>
        </p:txBody>
      </p:sp>
      <p:sp>
        <p:nvSpPr>
          <p:cNvPr id="6" name="ColorBackground1Rectangle">
            <a:extLst>
              <a:ext uri="{FF2B5EF4-FFF2-40B4-BE49-F238E27FC236}">
                <a16:creationId xmlns:a16="http://schemas.microsoft.com/office/drawing/2014/main" id="{AE47DC73-0D1B-466F-830E-1A0CD1D30BE9}"/>
              </a:ext>
            </a:extLst>
          </p:cNvPr>
          <p:cNvSpPr>
            <a:spLocks noChangeArrowheads="1"/>
          </p:cNvSpPr>
          <p:nvPr userDrawn="1"/>
        </p:nvSpPr>
        <p:spPr bwMode="gray">
          <a:xfrm>
            <a:off x="-1007925" y="-840"/>
            <a:ext cx="966408" cy="610440"/>
          </a:xfrm>
          <a:prstGeom prst="rect">
            <a:avLst/>
          </a:prstGeom>
          <a:solidFill>
            <a:schemeClr val="bg1"/>
          </a:solidFill>
          <a:ln w="9525">
            <a:solidFill>
              <a:srgbClr val="60606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07" tIns="60953" rIns="121907" bIns="60953" numCol="1" anchor="ctr" anchorCtr="0" compatLnSpc="1">
            <a:prstTxWarp prst="textNoShape">
              <a:avLst/>
            </a:prstTxWarp>
            <a:noAutofit/>
          </a:bodyPr>
          <a:lstStyle/>
          <a:p>
            <a:pPr algn="ctr" defTabSz="1243918"/>
            <a:r>
              <a:rPr lang="en-US" sz="1333">
                <a:solidFill>
                  <a:srgbClr val="000000"/>
                </a:solidFill>
                <a:latin typeface="+mn-lt"/>
                <a:cs typeface="Arial" pitchFamily="34" charset="0"/>
              </a:rPr>
              <a:t>255
255
255</a:t>
            </a:r>
          </a:p>
        </p:txBody>
      </p:sp>
      <p:sp>
        <p:nvSpPr>
          <p:cNvPr id="7" name="Rectangle 8">
            <a:extLst>
              <a:ext uri="{FF2B5EF4-FFF2-40B4-BE49-F238E27FC236}">
                <a16:creationId xmlns:a16="http://schemas.microsoft.com/office/drawing/2014/main" id="{8890E92C-BC59-4F8A-A731-AFC224002606}"/>
              </a:ext>
            </a:extLst>
          </p:cNvPr>
          <p:cNvSpPr>
            <a:spLocks noChangeArrowheads="1"/>
          </p:cNvSpPr>
          <p:nvPr userDrawn="1"/>
        </p:nvSpPr>
        <p:spPr bwMode="gray">
          <a:xfrm>
            <a:off x="-1845616" y="-12545"/>
            <a:ext cx="955340" cy="342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defTabSz="1243918"/>
            <a:r>
              <a:rPr lang="en-US" sz="1067">
                <a:latin typeface="+mn-lt"/>
                <a:cs typeface="Arial" pitchFamily="34" charset="0"/>
              </a:rPr>
              <a:t>Background</a:t>
            </a:r>
          </a:p>
          <a:p>
            <a:pPr defTabSz="1243918"/>
            <a:r>
              <a:rPr lang="en-US" sz="1067">
                <a:latin typeface="+mn-lt"/>
                <a:cs typeface="Arial" pitchFamily="34" charset="0"/>
              </a:rPr>
              <a:t>Color</a:t>
            </a:r>
          </a:p>
        </p:txBody>
      </p:sp>
      <p:sp>
        <p:nvSpPr>
          <p:cNvPr id="8" name="ColorBackground1Rectangle">
            <a:extLst>
              <a:ext uri="{FF2B5EF4-FFF2-40B4-BE49-F238E27FC236}">
                <a16:creationId xmlns:a16="http://schemas.microsoft.com/office/drawing/2014/main" id="{07DC8356-58DE-4943-93FF-997BFFD910EE}"/>
              </a:ext>
            </a:extLst>
          </p:cNvPr>
          <p:cNvSpPr>
            <a:spLocks noChangeArrowheads="1"/>
          </p:cNvSpPr>
          <p:nvPr userDrawn="1"/>
        </p:nvSpPr>
        <p:spPr bwMode="gray">
          <a:xfrm>
            <a:off x="-1007925" y="639114"/>
            <a:ext cx="966408" cy="612648"/>
          </a:xfrm>
          <a:prstGeom prst="rect">
            <a:avLst/>
          </a:prstGeom>
          <a:solidFill>
            <a:srgbClr val="000000"/>
          </a:solidFill>
          <a:ln w="9525">
            <a:solidFill>
              <a:srgbClr val="606060"/>
            </a:solidFill>
            <a:miter lim="800000"/>
            <a:headEnd/>
            <a:tailEnd/>
          </a:ln>
          <a:effectLst/>
        </p:spPr>
        <p:txBody>
          <a:bodyPr vert="horz" wrap="none" lIns="121907" tIns="60953" rIns="121907" bIns="60953" numCol="1" anchor="ctr" anchorCtr="0" compatLnSpc="1">
            <a:prstTxWarp prst="textNoShape">
              <a:avLst/>
            </a:prstTxWarp>
            <a:noAutofit/>
          </a:bodyPr>
          <a:lstStyle/>
          <a:p>
            <a:pPr algn="ctr" defTabSz="1243918"/>
            <a:r>
              <a:rPr lang="en-US" sz="1333">
                <a:solidFill>
                  <a:schemeClr val="bg1"/>
                </a:solidFill>
                <a:latin typeface="+mn-lt"/>
                <a:cs typeface="Arial" pitchFamily="34" charset="0"/>
              </a:rPr>
              <a:t>0</a:t>
            </a:r>
          </a:p>
          <a:p>
            <a:pPr algn="ctr" defTabSz="1243918"/>
            <a:r>
              <a:rPr lang="en-US" sz="1333">
                <a:solidFill>
                  <a:schemeClr val="bg1"/>
                </a:solidFill>
                <a:latin typeface="+mn-lt"/>
                <a:cs typeface="Arial" pitchFamily="34" charset="0"/>
              </a:rPr>
              <a:t>0</a:t>
            </a:r>
          </a:p>
          <a:p>
            <a:pPr algn="ctr" defTabSz="1243918"/>
            <a:r>
              <a:rPr lang="en-US" sz="1333">
                <a:solidFill>
                  <a:schemeClr val="bg1"/>
                </a:solidFill>
                <a:latin typeface="+mn-lt"/>
                <a:cs typeface="Arial" pitchFamily="34" charset="0"/>
              </a:rPr>
              <a:t>0</a:t>
            </a:r>
          </a:p>
        </p:txBody>
      </p:sp>
      <p:sp>
        <p:nvSpPr>
          <p:cNvPr id="9" name="Rectangle 8">
            <a:extLst>
              <a:ext uri="{FF2B5EF4-FFF2-40B4-BE49-F238E27FC236}">
                <a16:creationId xmlns:a16="http://schemas.microsoft.com/office/drawing/2014/main" id="{8347244E-DFB4-489B-973B-381AA9ADF6FB}"/>
              </a:ext>
            </a:extLst>
          </p:cNvPr>
          <p:cNvSpPr>
            <a:spLocks noChangeArrowheads="1"/>
          </p:cNvSpPr>
          <p:nvPr userDrawn="1"/>
        </p:nvSpPr>
        <p:spPr bwMode="gray">
          <a:xfrm>
            <a:off x="-1845616" y="627409"/>
            <a:ext cx="955340" cy="328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defTabSz="1243918"/>
            <a:r>
              <a:rPr lang="en-US" sz="1067">
                <a:latin typeface="+mn-lt"/>
                <a:cs typeface="Arial" pitchFamily="34" charset="0"/>
              </a:rPr>
              <a:t>Default text</a:t>
            </a:r>
          </a:p>
          <a:p>
            <a:pPr defTabSz="1243918"/>
            <a:r>
              <a:rPr lang="en-US" sz="1067">
                <a:latin typeface="+mn-lt"/>
                <a:cs typeface="Arial" pitchFamily="34" charset="0"/>
              </a:rPr>
              <a:t>Color</a:t>
            </a:r>
          </a:p>
        </p:txBody>
      </p:sp>
      <p:sp>
        <p:nvSpPr>
          <p:cNvPr id="10" name="ColorBackground1Rectangle">
            <a:extLst>
              <a:ext uri="{FF2B5EF4-FFF2-40B4-BE49-F238E27FC236}">
                <a16:creationId xmlns:a16="http://schemas.microsoft.com/office/drawing/2014/main" id="{1C52D22B-0139-4499-B806-BCED7EED7EF7}"/>
              </a:ext>
            </a:extLst>
          </p:cNvPr>
          <p:cNvSpPr>
            <a:spLocks noChangeArrowheads="1"/>
          </p:cNvSpPr>
          <p:nvPr userDrawn="1"/>
        </p:nvSpPr>
        <p:spPr bwMode="gray">
          <a:xfrm>
            <a:off x="-1007925" y="1276728"/>
            <a:ext cx="966408" cy="612648"/>
          </a:xfrm>
          <a:prstGeom prst="rect">
            <a:avLst/>
          </a:prstGeom>
          <a:solidFill>
            <a:srgbClr val="E9F1EF"/>
          </a:solidFill>
          <a:ln w="9525">
            <a:solidFill>
              <a:srgbClr val="606060"/>
            </a:solidFill>
            <a:miter lim="800000"/>
            <a:headEnd/>
            <a:tailEnd/>
          </a:ln>
          <a:effectLst/>
        </p:spPr>
        <p:txBody>
          <a:bodyPr vert="horz" wrap="none" lIns="121907" tIns="60953" rIns="121907" bIns="60953" numCol="1" anchor="ctr" anchorCtr="0" compatLnSpc="1">
            <a:prstTxWarp prst="textNoShape">
              <a:avLst/>
            </a:prstTxWarp>
            <a:noAutofit/>
          </a:bodyPr>
          <a:lstStyle/>
          <a:p>
            <a:pPr algn="ctr" defTabSz="1243918"/>
            <a:r>
              <a:rPr lang="en-US" sz="1333">
                <a:solidFill>
                  <a:schemeClr val="tx1"/>
                </a:solidFill>
                <a:latin typeface="+mn-lt"/>
                <a:cs typeface="Arial" pitchFamily="34" charset="0"/>
              </a:rPr>
              <a:t>233</a:t>
            </a:r>
          </a:p>
          <a:p>
            <a:pPr algn="ctr" defTabSz="1243918"/>
            <a:r>
              <a:rPr lang="en-US" sz="1333">
                <a:solidFill>
                  <a:schemeClr val="tx1"/>
                </a:solidFill>
                <a:latin typeface="+mn-lt"/>
                <a:cs typeface="Arial" pitchFamily="34" charset="0"/>
              </a:rPr>
              <a:t>241</a:t>
            </a:r>
          </a:p>
          <a:p>
            <a:pPr algn="ctr" defTabSz="1243918"/>
            <a:r>
              <a:rPr lang="en-US" sz="1333">
                <a:solidFill>
                  <a:schemeClr val="tx1"/>
                </a:solidFill>
                <a:latin typeface="+mn-lt"/>
                <a:cs typeface="Arial" pitchFamily="34" charset="0"/>
              </a:rPr>
              <a:t>239</a:t>
            </a:r>
          </a:p>
        </p:txBody>
      </p:sp>
      <p:sp>
        <p:nvSpPr>
          <p:cNvPr id="11" name="Rectangle 8">
            <a:extLst>
              <a:ext uri="{FF2B5EF4-FFF2-40B4-BE49-F238E27FC236}">
                <a16:creationId xmlns:a16="http://schemas.microsoft.com/office/drawing/2014/main" id="{BDACE4AB-596B-4DBA-9E17-939EC0C3BB5B}"/>
              </a:ext>
            </a:extLst>
          </p:cNvPr>
          <p:cNvSpPr>
            <a:spLocks noChangeArrowheads="1"/>
          </p:cNvSpPr>
          <p:nvPr userDrawn="1"/>
        </p:nvSpPr>
        <p:spPr bwMode="gray">
          <a:xfrm>
            <a:off x="-1845616" y="1265023"/>
            <a:ext cx="955340" cy="164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defTabSz="1243918"/>
            <a:r>
              <a:rPr lang="en-US" sz="1067">
                <a:latin typeface="+mn-lt"/>
                <a:cs typeface="Arial" pitchFamily="34" charset="0"/>
              </a:rPr>
              <a:t>Background 2</a:t>
            </a:r>
          </a:p>
        </p:txBody>
      </p:sp>
      <p:sp>
        <p:nvSpPr>
          <p:cNvPr id="12" name="ColorBackground1Rectangle">
            <a:extLst>
              <a:ext uri="{FF2B5EF4-FFF2-40B4-BE49-F238E27FC236}">
                <a16:creationId xmlns:a16="http://schemas.microsoft.com/office/drawing/2014/main" id="{241194B4-DC84-4DC8-8921-7876917D3D2E}"/>
              </a:ext>
            </a:extLst>
          </p:cNvPr>
          <p:cNvSpPr>
            <a:spLocks noChangeArrowheads="1"/>
          </p:cNvSpPr>
          <p:nvPr userDrawn="1"/>
        </p:nvSpPr>
        <p:spPr bwMode="gray">
          <a:xfrm>
            <a:off x="-1007925" y="1924152"/>
            <a:ext cx="966408" cy="612648"/>
          </a:xfrm>
          <a:prstGeom prst="rect">
            <a:avLst/>
          </a:prstGeom>
          <a:solidFill>
            <a:srgbClr val="0063AF"/>
          </a:solidFill>
          <a:ln w="9525">
            <a:solidFill>
              <a:srgbClr val="606060"/>
            </a:solidFill>
            <a:miter lim="800000"/>
            <a:headEnd/>
            <a:tailEnd/>
          </a:ln>
          <a:effectLst/>
        </p:spPr>
        <p:txBody>
          <a:bodyPr vert="horz" wrap="none" lIns="121907" tIns="60953" rIns="121907" bIns="60953" numCol="1" anchor="ctr" anchorCtr="0" compatLnSpc="1">
            <a:prstTxWarp prst="textNoShape">
              <a:avLst/>
            </a:prstTxWarp>
            <a:noAutofit/>
          </a:bodyPr>
          <a:lstStyle/>
          <a:p>
            <a:pPr algn="ctr" defTabSz="1243918"/>
            <a:r>
              <a:rPr lang="en-US" sz="1333" b="1">
                <a:solidFill>
                  <a:schemeClr val="bg1"/>
                </a:solidFill>
                <a:latin typeface="+mn-lt"/>
                <a:cs typeface="Arial" pitchFamily="34" charset="0"/>
              </a:rPr>
              <a:t>0</a:t>
            </a:r>
          </a:p>
          <a:p>
            <a:pPr algn="ctr" defTabSz="1243918"/>
            <a:r>
              <a:rPr lang="en-US" sz="1333" b="1">
                <a:solidFill>
                  <a:schemeClr val="bg1"/>
                </a:solidFill>
                <a:latin typeface="+mn-lt"/>
                <a:cs typeface="Arial" pitchFamily="34" charset="0"/>
              </a:rPr>
              <a:t>99</a:t>
            </a:r>
          </a:p>
          <a:p>
            <a:pPr algn="ctr" defTabSz="1243918"/>
            <a:r>
              <a:rPr lang="en-US" sz="1333" b="1">
                <a:solidFill>
                  <a:schemeClr val="bg1"/>
                </a:solidFill>
                <a:latin typeface="+mn-lt"/>
                <a:cs typeface="Arial" pitchFamily="34" charset="0"/>
              </a:rPr>
              <a:t>175</a:t>
            </a:r>
          </a:p>
        </p:txBody>
      </p:sp>
      <p:sp>
        <p:nvSpPr>
          <p:cNvPr id="13" name="Rectangle 8">
            <a:extLst>
              <a:ext uri="{FF2B5EF4-FFF2-40B4-BE49-F238E27FC236}">
                <a16:creationId xmlns:a16="http://schemas.microsoft.com/office/drawing/2014/main" id="{0F18EFA4-544D-45E4-BFAD-AE163C122C0C}"/>
              </a:ext>
            </a:extLst>
          </p:cNvPr>
          <p:cNvSpPr>
            <a:spLocks noChangeArrowheads="1"/>
          </p:cNvSpPr>
          <p:nvPr userDrawn="1"/>
        </p:nvSpPr>
        <p:spPr bwMode="gray">
          <a:xfrm>
            <a:off x="-1845616" y="1912447"/>
            <a:ext cx="955340" cy="164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defTabSz="1243918"/>
            <a:r>
              <a:rPr lang="en-US" sz="1067">
                <a:latin typeface="+mn-lt"/>
                <a:cs typeface="Arial" pitchFamily="34" charset="0"/>
              </a:rPr>
              <a:t>Title Color</a:t>
            </a:r>
          </a:p>
        </p:txBody>
      </p:sp>
      <p:sp>
        <p:nvSpPr>
          <p:cNvPr id="14" name="ColorBackground1Rectangle">
            <a:extLst>
              <a:ext uri="{FF2B5EF4-FFF2-40B4-BE49-F238E27FC236}">
                <a16:creationId xmlns:a16="http://schemas.microsoft.com/office/drawing/2014/main" id="{8EBEB7E3-E6D7-4DAD-8A5A-9319174A181C}"/>
              </a:ext>
            </a:extLst>
          </p:cNvPr>
          <p:cNvSpPr>
            <a:spLocks noChangeArrowheads="1"/>
          </p:cNvSpPr>
          <p:nvPr userDrawn="1"/>
        </p:nvSpPr>
        <p:spPr bwMode="gray">
          <a:xfrm>
            <a:off x="-1007925" y="2568300"/>
            <a:ext cx="966408" cy="612648"/>
          </a:xfrm>
          <a:prstGeom prst="rect">
            <a:avLst/>
          </a:prstGeom>
          <a:solidFill>
            <a:srgbClr val="99CCEF"/>
          </a:solidFill>
          <a:ln w="9525">
            <a:solidFill>
              <a:srgbClr val="606060"/>
            </a:solidFill>
            <a:miter lim="800000"/>
            <a:headEnd/>
            <a:tailEnd/>
          </a:ln>
          <a:effectLst/>
        </p:spPr>
        <p:txBody>
          <a:bodyPr vert="horz" wrap="none" lIns="121907" tIns="60953" rIns="121907" bIns="60953" numCol="1" anchor="ctr" anchorCtr="0" compatLnSpc="1">
            <a:prstTxWarp prst="textNoShape">
              <a:avLst/>
            </a:prstTxWarp>
            <a:noAutofit/>
          </a:bodyPr>
          <a:lstStyle/>
          <a:p>
            <a:pPr algn="ctr" defTabSz="1243918"/>
            <a:r>
              <a:rPr lang="en-US" sz="1333" b="0">
                <a:solidFill>
                  <a:schemeClr val="tx1"/>
                </a:solidFill>
                <a:latin typeface="+mn-lt"/>
                <a:cs typeface="Arial" pitchFamily="34" charset="0"/>
              </a:rPr>
              <a:t>153</a:t>
            </a:r>
          </a:p>
          <a:p>
            <a:pPr algn="ctr" defTabSz="1243918"/>
            <a:r>
              <a:rPr lang="en-US" sz="1333" b="0">
                <a:solidFill>
                  <a:schemeClr val="tx1"/>
                </a:solidFill>
                <a:latin typeface="+mn-lt"/>
                <a:cs typeface="Arial" pitchFamily="34" charset="0"/>
              </a:rPr>
              <a:t>204</a:t>
            </a:r>
          </a:p>
          <a:p>
            <a:pPr algn="ctr" defTabSz="1243918"/>
            <a:r>
              <a:rPr lang="en-US" sz="1333" b="0">
                <a:solidFill>
                  <a:schemeClr val="tx1"/>
                </a:solidFill>
                <a:latin typeface="+mn-lt"/>
                <a:cs typeface="Arial" pitchFamily="34" charset="0"/>
              </a:rPr>
              <a:t>239</a:t>
            </a:r>
          </a:p>
        </p:txBody>
      </p:sp>
      <p:sp>
        <p:nvSpPr>
          <p:cNvPr id="15" name="Rectangle 8">
            <a:extLst>
              <a:ext uri="{FF2B5EF4-FFF2-40B4-BE49-F238E27FC236}">
                <a16:creationId xmlns:a16="http://schemas.microsoft.com/office/drawing/2014/main" id="{AB121702-C144-4806-9A2A-B6D43E891230}"/>
              </a:ext>
            </a:extLst>
          </p:cNvPr>
          <p:cNvSpPr>
            <a:spLocks noChangeArrowheads="1"/>
          </p:cNvSpPr>
          <p:nvPr userDrawn="1"/>
        </p:nvSpPr>
        <p:spPr bwMode="gray">
          <a:xfrm>
            <a:off x="-1845616" y="2556595"/>
            <a:ext cx="955340" cy="164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defTabSz="1243918"/>
            <a:r>
              <a:rPr lang="en-US" sz="1067">
                <a:latin typeface="+mn-lt"/>
                <a:cs typeface="Arial" pitchFamily="34" charset="0"/>
              </a:rPr>
              <a:t>Accent 1</a:t>
            </a:r>
          </a:p>
        </p:txBody>
      </p:sp>
      <p:sp>
        <p:nvSpPr>
          <p:cNvPr id="16" name="ColorBackground1Rectangle">
            <a:extLst>
              <a:ext uri="{FF2B5EF4-FFF2-40B4-BE49-F238E27FC236}">
                <a16:creationId xmlns:a16="http://schemas.microsoft.com/office/drawing/2014/main" id="{966FADC8-AC88-46D2-B476-169A57EFD591}"/>
              </a:ext>
            </a:extLst>
          </p:cNvPr>
          <p:cNvSpPr>
            <a:spLocks noChangeArrowheads="1"/>
          </p:cNvSpPr>
          <p:nvPr userDrawn="1"/>
        </p:nvSpPr>
        <p:spPr bwMode="gray">
          <a:xfrm>
            <a:off x="-1007925" y="3209420"/>
            <a:ext cx="966408" cy="612648"/>
          </a:xfrm>
          <a:prstGeom prst="rect">
            <a:avLst/>
          </a:prstGeom>
          <a:solidFill>
            <a:srgbClr val="10A2ED"/>
          </a:solidFill>
          <a:ln w="9525">
            <a:solidFill>
              <a:srgbClr val="606060"/>
            </a:solidFill>
            <a:miter lim="800000"/>
            <a:headEnd/>
            <a:tailEnd/>
          </a:ln>
          <a:effectLst/>
        </p:spPr>
        <p:txBody>
          <a:bodyPr vert="horz" wrap="none" lIns="121907" tIns="60953" rIns="121907" bIns="60953" numCol="1" anchor="ctr" anchorCtr="0" compatLnSpc="1">
            <a:prstTxWarp prst="textNoShape">
              <a:avLst/>
            </a:prstTxWarp>
            <a:noAutofit/>
          </a:bodyPr>
          <a:lstStyle/>
          <a:p>
            <a:pPr algn="ctr" defTabSz="1243918"/>
            <a:r>
              <a:rPr lang="en-US" sz="1333" b="1">
                <a:solidFill>
                  <a:schemeClr val="bg1"/>
                </a:solidFill>
                <a:latin typeface="+mn-lt"/>
                <a:cs typeface="Arial" pitchFamily="34" charset="0"/>
              </a:rPr>
              <a:t>16</a:t>
            </a:r>
          </a:p>
          <a:p>
            <a:pPr algn="ctr" defTabSz="1243918"/>
            <a:r>
              <a:rPr lang="en-US" sz="1333" b="1">
                <a:solidFill>
                  <a:schemeClr val="bg1"/>
                </a:solidFill>
                <a:latin typeface="+mn-lt"/>
                <a:cs typeface="Arial" pitchFamily="34" charset="0"/>
              </a:rPr>
              <a:t>162</a:t>
            </a:r>
          </a:p>
          <a:p>
            <a:pPr algn="ctr" defTabSz="1243918"/>
            <a:r>
              <a:rPr lang="en-US" sz="1333" b="1">
                <a:solidFill>
                  <a:schemeClr val="bg1"/>
                </a:solidFill>
                <a:latin typeface="+mn-lt"/>
                <a:cs typeface="Arial" pitchFamily="34" charset="0"/>
              </a:rPr>
              <a:t>237</a:t>
            </a:r>
          </a:p>
        </p:txBody>
      </p:sp>
      <p:sp>
        <p:nvSpPr>
          <p:cNvPr id="17" name="Rectangle 8">
            <a:extLst>
              <a:ext uri="{FF2B5EF4-FFF2-40B4-BE49-F238E27FC236}">
                <a16:creationId xmlns:a16="http://schemas.microsoft.com/office/drawing/2014/main" id="{FE50CA79-5AA9-4979-B8FB-85161AA6A074}"/>
              </a:ext>
            </a:extLst>
          </p:cNvPr>
          <p:cNvSpPr>
            <a:spLocks noChangeArrowheads="1"/>
          </p:cNvSpPr>
          <p:nvPr userDrawn="1"/>
        </p:nvSpPr>
        <p:spPr bwMode="gray">
          <a:xfrm>
            <a:off x="-1845616" y="3197715"/>
            <a:ext cx="955340" cy="164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defTabSz="1243918"/>
            <a:r>
              <a:rPr lang="en-US" sz="1067">
                <a:latin typeface="+mn-lt"/>
                <a:cs typeface="Arial" pitchFamily="34" charset="0"/>
              </a:rPr>
              <a:t>Accent 2</a:t>
            </a:r>
          </a:p>
        </p:txBody>
      </p:sp>
      <p:sp>
        <p:nvSpPr>
          <p:cNvPr id="18" name="ColorBackground1Rectangle">
            <a:extLst>
              <a:ext uri="{FF2B5EF4-FFF2-40B4-BE49-F238E27FC236}">
                <a16:creationId xmlns:a16="http://schemas.microsoft.com/office/drawing/2014/main" id="{7EAC6C63-2118-45D9-BCE8-5FFA23886A68}"/>
              </a:ext>
            </a:extLst>
          </p:cNvPr>
          <p:cNvSpPr>
            <a:spLocks noChangeArrowheads="1"/>
          </p:cNvSpPr>
          <p:nvPr userDrawn="1"/>
        </p:nvSpPr>
        <p:spPr bwMode="gray">
          <a:xfrm>
            <a:off x="-1007925" y="3859937"/>
            <a:ext cx="966408" cy="612648"/>
          </a:xfrm>
          <a:prstGeom prst="rect">
            <a:avLst/>
          </a:prstGeom>
          <a:solidFill>
            <a:srgbClr val="0063AF"/>
          </a:solidFill>
          <a:ln w="9525">
            <a:solidFill>
              <a:srgbClr val="606060"/>
            </a:solidFill>
            <a:miter lim="800000"/>
            <a:headEnd/>
            <a:tailEnd/>
          </a:ln>
          <a:effectLst/>
        </p:spPr>
        <p:txBody>
          <a:bodyPr vert="horz" wrap="none" lIns="121907" tIns="60953" rIns="121907" bIns="60953" numCol="1" anchor="ctr" anchorCtr="0" compatLnSpc="1">
            <a:prstTxWarp prst="textNoShape">
              <a:avLst/>
            </a:prstTxWarp>
            <a:noAutofit/>
          </a:bodyPr>
          <a:lstStyle/>
          <a:p>
            <a:pPr algn="ctr" defTabSz="1243918"/>
            <a:r>
              <a:rPr lang="en-US" sz="1333" b="1">
                <a:solidFill>
                  <a:schemeClr val="bg1"/>
                </a:solidFill>
                <a:latin typeface="+mn-lt"/>
                <a:cs typeface="Arial" pitchFamily="34" charset="0"/>
              </a:rPr>
              <a:t>0</a:t>
            </a:r>
          </a:p>
          <a:p>
            <a:pPr algn="ctr" defTabSz="1243918"/>
            <a:r>
              <a:rPr lang="en-US" sz="1333" b="1">
                <a:solidFill>
                  <a:schemeClr val="bg1"/>
                </a:solidFill>
                <a:latin typeface="+mn-lt"/>
                <a:cs typeface="Arial" pitchFamily="34" charset="0"/>
              </a:rPr>
              <a:t>99</a:t>
            </a:r>
          </a:p>
          <a:p>
            <a:pPr algn="ctr" defTabSz="1243918"/>
            <a:r>
              <a:rPr lang="en-US" sz="1333" b="1">
                <a:solidFill>
                  <a:schemeClr val="bg1"/>
                </a:solidFill>
                <a:latin typeface="+mn-lt"/>
                <a:cs typeface="Arial" pitchFamily="34" charset="0"/>
              </a:rPr>
              <a:t>175</a:t>
            </a:r>
          </a:p>
        </p:txBody>
      </p:sp>
      <p:sp>
        <p:nvSpPr>
          <p:cNvPr id="19" name="Rectangle 8">
            <a:extLst>
              <a:ext uri="{FF2B5EF4-FFF2-40B4-BE49-F238E27FC236}">
                <a16:creationId xmlns:a16="http://schemas.microsoft.com/office/drawing/2014/main" id="{3CE1C76B-A5B3-40A1-98E5-5257E84BE9F5}"/>
              </a:ext>
            </a:extLst>
          </p:cNvPr>
          <p:cNvSpPr>
            <a:spLocks noChangeArrowheads="1"/>
          </p:cNvSpPr>
          <p:nvPr userDrawn="1"/>
        </p:nvSpPr>
        <p:spPr bwMode="gray">
          <a:xfrm>
            <a:off x="-1845616" y="3848232"/>
            <a:ext cx="955340" cy="164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defTabSz="1243918"/>
            <a:r>
              <a:rPr lang="en-US" sz="1067">
                <a:latin typeface="+mn-lt"/>
                <a:cs typeface="Arial" pitchFamily="34" charset="0"/>
              </a:rPr>
              <a:t>Accent 3</a:t>
            </a:r>
          </a:p>
        </p:txBody>
      </p:sp>
      <p:sp>
        <p:nvSpPr>
          <p:cNvPr id="20" name="ColorBackground1Rectangle">
            <a:extLst>
              <a:ext uri="{FF2B5EF4-FFF2-40B4-BE49-F238E27FC236}">
                <a16:creationId xmlns:a16="http://schemas.microsoft.com/office/drawing/2014/main" id="{BE39AA17-9B42-48E4-AA8B-7F06C9D10841}"/>
              </a:ext>
            </a:extLst>
          </p:cNvPr>
          <p:cNvSpPr>
            <a:spLocks noChangeArrowheads="1"/>
          </p:cNvSpPr>
          <p:nvPr userDrawn="1"/>
        </p:nvSpPr>
        <p:spPr bwMode="gray">
          <a:xfrm>
            <a:off x="-1007925" y="4510454"/>
            <a:ext cx="966408" cy="612648"/>
          </a:xfrm>
          <a:prstGeom prst="rect">
            <a:avLst/>
          </a:prstGeom>
          <a:solidFill>
            <a:srgbClr val="003C6A"/>
          </a:solidFill>
          <a:ln w="9525">
            <a:solidFill>
              <a:srgbClr val="606060"/>
            </a:solidFill>
            <a:miter lim="800000"/>
            <a:headEnd/>
            <a:tailEnd/>
          </a:ln>
          <a:effectLst/>
        </p:spPr>
        <p:txBody>
          <a:bodyPr vert="horz" wrap="none" lIns="121907" tIns="60953" rIns="121907" bIns="60953" numCol="1" anchor="ctr" anchorCtr="0" compatLnSpc="1">
            <a:prstTxWarp prst="textNoShape">
              <a:avLst/>
            </a:prstTxWarp>
            <a:noAutofit/>
          </a:bodyPr>
          <a:lstStyle/>
          <a:p>
            <a:pPr algn="ctr" defTabSz="1243918"/>
            <a:r>
              <a:rPr lang="en-US" sz="1333" b="1">
                <a:solidFill>
                  <a:schemeClr val="bg1"/>
                </a:solidFill>
                <a:latin typeface="+mn-lt"/>
                <a:cs typeface="Arial" pitchFamily="34" charset="0"/>
              </a:rPr>
              <a:t>0</a:t>
            </a:r>
          </a:p>
          <a:p>
            <a:pPr algn="ctr" defTabSz="1243918"/>
            <a:r>
              <a:rPr lang="en-US" sz="1333" b="1">
                <a:solidFill>
                  <a:schemeClr val="bg1"/>
                </a:solidFill>
                <a:latin typeface="+mn-lt"/>
                <a:cs typeface="Arial" pitchFamily="34" charset="0"/>
              </a:rPr>
              <a:t>60</a:t>
            </a:r>
          </a:p>
          <a:p>
            <a:pPr algn="ctr" defTabSz="1243918"/>
            <a:r>
              <a:rPr lang="en-US" sz="1333" b="1">
                <a:solidFill>
                  <a:schemeClr val="bg1"/>
                </a:solidFill>
                <a:latin typeface="+mn-lt"/>
                <a:cs typeface="Arial" pitchFamily="34" charset="0"/>
              </a:rPr>
              <a:t>106</a:t>
            </a:r>
          </a:p>
        </p:txBody>
      </p:sp>
      <p:sp>
        <p:nvSpPr>
          <p:cNvPr id="21" name="Rectangle 8">
            <a:extLst>
              <a:ext uri="{FF2B5EF4-FFF2-40B4-BE49-F238E27FC236}">
                <a16:creationId xmlns:a16="http://schemas.microsoft.com/office/drawing/2014/main" id="{726720F9-1515-43CC-AD3D-CD33219B4700}"/>
              </a:ext>
            </a:extLst>
          </p:cNvPr>
          <p:cNvSpPr>
            <a:spLocks noChangeArrowheads="1"/>
          </p:cNvSpPr>
          <p:nvPr userDrawn="1"/>
        </p:nvSpPr>
        <p:spPr bwMode="gray">
          <a:xfrm>
            <a:off x="-1845616" y="4498749"/>
            <a:ext cx="955340" cy="164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defTabSz="1243918"/>
            <a:r>
              <a:rPr lang="en-US" sz="1067">
                <a:latin typeface="+mn-lt"/>
                <a:cs typeface="Arial" pitchFamily="34" charset="0"/>
              </a:rPr>
              <a:t>Accent 4</a:t>
            </a:r>
          </a:p>
        </p:txBody>
      </p:sp>
      <p:sp>
        <p:nvSpPr>
          <p:cNvPr id="22" name="ColorBackground1Rectangle">
            <a:extLst>
              <a:ext uri="{FF2B5EF4-FFF2-40B4-BE49-F238E27FC236}">
                <a16:creationId xmlns:a16="http://schemas.microsoft.com/office/drawing/2014/main" id="{7CF1419C-B1A6-413F-950F-04839CF9C324}"/>
              </a:ext>
            </a:extLst>
          </p:cNvPr>
          <p:cNvSpPr>
            <a:spLocks noChangeArrowheads="1"/>
          </p:cNvSpPr>
          <p:nvPr userDrawn="1"/>
        </p:nvSpPr>
        <p:spPr bwMode="gray">
          <a:xfrm>
            <a:off x="-1007925" y="5159943"/>
            <a:ext cx="966408" cy="612648"/>
          </a:xfrm>
          <a:prstGeom prst="rect">
            <a:avLst/>
          </a:prstGeom>
          <a:solidFill>
            <a:srgbClr val="A90504"/>
          </a:solidFill>
          <a:ln w="9525">
            <a:solidFill>
              <a:srgbClr val="606060"/>
            </a:solidFill>
            <a:miter lim="800000"/>
            <a:headEnd/>
            <a:tailEnd/>
          </a:ln>
          <a:effectLst/>
        </p:spPr>
        <p:txBody>
          <a:bodyPr vert="horz" wrap="none" lIns="121907" tIns="60953" rIns="121907" bIns="60953" numCol="1" anchor="ctr" anchorCtr="0" compatLnSpc="1">
            <a:prstTxWarp prst="textNoShape">
              <a:avLst/>
            </a:prstTxWarp>
            <a:noAutofit/>
          </a:bodyPr>
          <a:lstStyle/>
          <a:p>
            <a:pPr algn="ctr" defTabSz="1243918"/>
            <a:r>
              <a:rPr lang="en-US" sz="1333" b="1">
                <a:solidFill>
                  <a:schemeClr val="bg1"/>
                </a:solidFill>
                <a:latin typeface="+mn-lt"/>
                <a:cs typeface="Arial" pitchFamily="34" charset="0"/>
              </a:rPr>
              <a:t>169</a:t>
            </a:r>
          </a:p>
          <a:p>
            <a:pPr algn="ctr" defTabSz="1243918"/>
            <a:r>
              <a:rPr lang="en-US" sz="1333" b="1">
                <a:solidFill>
                  <a:schemeClr val="bg1"/>
                </a:solidFill>
                <a:latin typeface="+mn-lt"/>
                <a:cs typeface="Arial" pitchFamily="34" charset="0"/>
              </a:rPr>
              <a:t>5</a:t>
            </a:r>
          </a:p>
          <a:p>
            <a:pPr algn="ctr" defTabSz="1243918"/>
            <a:r>
              <a:rPr lang="en-US" sz="1333" b="1">
                <a:solidFill>
                  <a:schemeClr val="bg1"/>
                </a:solidFill>
                <a:latin typeface="+mn-lt"/>
                <a:cs typeface="Arial" pitchFamily="34" charset="0"/>
              </a:rPr>
              <a:t>4</a:t>
            </a:r>
          </a:p>
        </p:txBody>
      </p:sp>
      <p:sp>
        <p:nvSpPr>
          <p:cNvPr id="23" name="Rectangle 8">
            <a:extLst>
              <a:ext uri="{FF2B5EF4-FFF2-40B4-BE49-F238E27FC236}">
                <a16:creationId xmlns:a16="http://schemas.microsoft.com/office/drawing/2014/main" id="{BB54C782-C757-42B9-8897-3B6F49BFE103}"/>
              </a:ext>
            </a:extLst>
          </p:cNvPr>
          <p:cNvSpPr>
            <a:spLocks noChangeArrowheads="1"/>
          </p:cNvSpPr>
          <p:nvPr userDrawn="1"/>
        </p:nvSpPr>
        <p:spPr bwMode="gray">
          <a:xfrm>
            <a:off x="-1845616" y="5148238"/>
            <a:ext cx="955340" cy="164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defTabSz="1243918"/>
            <a:r>
              <a:rPr lang="en-US" sz="1067">
                <a:latin typeface="+mn-lt"/>
                <a:cs typeface="Arial" pitchFamily="34" charset="0"/>
              </a:rPr>
              <a:t>Accent 5</a:t>
            </a:r>
          </a:p>
        </p:txBody>
      </p:sp>
      <p:sp>
        <p:nvSpPr>
          <p:cNvPr id="24" name="ColorBackground1Rectangle">
            <a:extLst>
              <a:ext uri="{FF2B5EF4-FFF2-40B4-BE49-F238E27FC236}">
                <a16:creationId xmlns:a16="http://schemas.microsoft.com/office/drawing/2014/main" id="{BFBBF05B-D271-4FC4-BF15-F4568C9AC311}"/>
              </a:ext>
            </a:extLst>
          </p:cNvPr>
          <p:cNvSpPr>
            <a:spLocks noChangeArrowheads="1"/>
          </p:cNvSpPr>
          <p:nvPr userDrawn="1"/>
        </p:nvSpPr>
        <p:spPr bwMode="gray">
          <a:xfrm>
            <a:off x="-1007925" y="5808349"/>
            <a:ext cx="966408" cy="612648"/>
          </a:xfrm>
          <a:prstGeom prst="rect">
            <a:avLst/>
          </a:prstGeom>
          <a:solidFill>
            <a:srgbClr val="A6A6A6"/>
          </a:solidFill>
          <a:ln w="9525">
            <a:solidFill>
              <a:srgbClr val="606060"/>
            </a:solidFill>
            <a:miter lim="800000"/>
            <a:headEnd/>
            <a:tailEnd/>
          </a:ln>
          <a:effectLst/>
        </p:spPr>
        <p:txBody>
          <a:bodyPr vert="horz" wrap="none" lIns="121907" tIns="60953" rIns="121907" bIns="60953" numCol="1" anchor="ctr" anchorCtr="0" compatLnSpc="1">
            <a:prstTxWarp prst="textNoShape">
              <a:avLst/>
            </a:prstTxWarp>
            <a:noAutofit/>
          </a:bodyPr>
          <a:lstStyle/>
          <a:p>
            <a:pPr algn="ctr" defTabSz="1243918"/>
            <a:r>
              <a:rPr lang="en-US" sz="1333" b="0">
                <a:solidFill>
                  <a:schemeClr val="tx1"/>
                </a:solidFill>
                <a:latin typeface="+mn-lt"/>
                <a:cs typeface="Arial" pitchFamily="34" charset="0"/>
              </a:rPr>
              <a:t>166</a:t>
            </a:r>
          </a:p>
          <a:p>
            <a:pPr algn="ctr" defTabSz="1243918"/>
            <a:r>
              <a:rPr lang="en-US" sz="1333" b="0">
                <a:solidFill>
                  <a:schemeClr val="tx1"/>
                </a:solidFill>
                <a:latin typeface="+mn-lt"/>
                <a:cs typeface="Arial" pitchFamily="34" charset="0"/>
              </a:rPr>
              <a:t>166</a:t>
            </a:r>
          </a:p>
          <a:p>
            <a:pPr algn="ctr" defTabSz="1243918"/>
            <a:r>
              <a:rPr lang="en-US" sz="1333" b="0">
                <a:solidFill>
                  <a:schemeClr val="tx1"/>
                </a:solidFill>
                <a:latin typeface="+mn-lt"/>
                <a:cs typeface="Arial" pitchFamily="34" charset="0"/>
              </a:rPr>
              <a:t>166</a:t>
            </a:r>
          </a:p>
        </p:txBody>
      </p:sp>
      <p:sp>
        <p:nvSpPr>
          <p:cNvPr id="25" name="Rectangle 8">
            <a:extLst>
              <a:ext uri="{FF2B5EF4-FFF2-40B4-BE49-F238E27FC236}">
                <a16:creationId xmlns:a16="http://schemas.microsoft.com/office/drawing/2014/main" id="{854CC1FF-55A5-4749-9B24-7A6822F600F1}"/>
              </a:ext>
            </a:extLst>
          </p:cNvPr>
          <p:cNvSpPr>
            <a:spLocks noChangeArrowheads="1"/>
          </p:cNvSpPr>
          <p:nvPr userDrawn="1"/>
        </p:nvSpPr>
        <p:spPr bwMode="gray">
          <a:xfrm>
            <a:off x="-1845616" y="5796644"/>
            <a:ext cx="955340" cy="164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defTabSz="1243918"/>
            <a:r>
              <a:rPr lang="en-US" sz="1067">
                <a:latin typeface="+mn-lt"/>
                <a:cs typeface="Arial" pitchFamily="34" charset="0"/>
              </a:rPr>
              <a:t>Outline Color</a:t>
            </a:r>
          </a:p>
        </p:txBody>
      </p:sp>
    </p:spTree>
    <p:extLst>
      <p:ext uri="{BB962C8B-B14F-4D97-AF65-F5344CB8AC3E}">
        <p14:creationId xmlns:p14="http://schemas.microsoft.com/office/powerpoint/2010/main" val="1683829951"/>
      </p:ext>
    </p:extLst>
  </p:cSld>
  <p:clrMapOvr>
    <a:masterClrMapping/>
  </p:clrMapOvr>
  <p:extLst>
    <p:ext uri="{DCECCB84-F9BA-43D5-87BE-67443E8EF086}">
      <p15:sldGuideLst xmlns:p15="http://schemas.microsoft.com/office/powerpoint/2012/main">
        <p15:guide id="1" pos="7489">
          <p15:clr>
            <a:srgbClr val="F26B43"/>
          </p15:clr>
        </p15:guide>
        <p15:guide id="2" pos="101">
          <p15:clr>
            <a:srgbClr val="F26B43"/>
          </p15:clr>
        </p15:guide>
        <p15:guide id="3" orient="horz" pos="583">
          <p15:clr>
            <a:srgbClr val="F26B43"/>
          </p15:clr>
        </p15:guide>
        <p15:guide id="4" orient="horz" pos="3990">
          <p15:clr>
            <a:srgbClr val="F26B43"/>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Slide A">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8E834A3F-BDAE-4DF9-AC75-C0892EB37CF9}"/>
              </a:ext>
            </a:extLst>
          </p:cNvPr>
          <p:cNvGraphicFramePr>
            <a:graphicFrameLocks noChangeAspect="1"/>
          </p:cNvGraphicFramePr>
          <p:nvPr userDrawn="1">
            <p:custDataLst>
              <p:tags r:id="rId1"/>
            </p:custDataLst>
            <p:extLst>
              <p:ext uri="{D42A27DB-BD31-4B8C-83A1-F6EECF244321}">
                <p14:modId xmlns:p14="http://schemas.microsoft.com/office/powerpoint/2010/main" val="2311866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3" name="Object 2" hidden="1">
                        <a:extLst>
                          <a:ext uri="{FF2B5EF4-FFF2-40B4-BE49-F238E27FC236}">
                            <a16:creationId xmlns:a16="http://schemas.microsoft.com/office/drawing/2014/main" id="{8E834A3F-BDAE-4DF9-AC75-C0892EB37CF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34829302-9074-4400-BC66-3933EA9A1E9F}"/>
              </a:ext>
            </a:extLst>
          </p:cNvPr>
          <p:cNvSpPr/>
          <p:nvPr userDrawn="1">
            <p:custDataLst>
              <p:tags r:id="rId2"/>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l">
              <a:lnSpc>
                <a:spcPct val="90000"/>
              </a:lnSpc>
            </a:pPr>
            <a:endParaRPr lang="en-GB" sz="6000" b="1" i="0" baseline="0" noProof="0" dirty="0" err="1">
              <a:latin typeface="TDC NET" panose="020B0604020202020204" charset="0"/>
              <a:ea typeface="+mj-ea"/>
              <a:cs typeface="+mj-cs"/>
              <a:sym typeface="TDC NET" panose="020B0604020202020204" charset="0"/>
            </a:endParaRPr>
          </a:p>
        </p:txBody>
      </p:sp>
      <p:pic>
        <p:nvPicPr>
          <p:cNvPr id="4" name="Picture 3">
            <a:extLst>
              <a:ext uri="{FF2B5EF4-FFF2-40B4-BE49-F238E27FC236}">
                <a16:creationId xmlns:a16="http://schemas.microsoft.com/office/drawing/2014/main" id="{5E6ECB05-D1C2-4AAC-BA6C-A5102B9490B0}"/>
              </a:ext>
            </a:extLst>
          </p:cNvPr>
          <p:cNvPicPr>
            <a:picLocks noChangeAspect="1"/>
          </p:cNvPicPr>
          <p:nvPr userDrawn="1"/>
        </p:nvPicPr>
        <p:blipFill>
          <a:blip r:embed="rId6"/>
          <a:stretch>
            <a:fillRect/>
          </a:stretch>
        </p:blipFill>
        <p:spPr>
          <a:xfrm>
            <a:off x="0" y="0"/>
            <a:ext cx="12192000" cy="6858000"/>
          </a:xfrm>
          <a:prstGeom prst="rect">
            <a:avLst/>
          </a:prstGeom>
        </p:spPr>
      </p:pic>
      <p:sp>
        <p:nvSpPr>
          <p:cNvPr id="10" name="Title 1">
            <a:extLst>
              <a:ext uri="{FF2B5EF4-FFF2-40B4-BE49-F238E27FC236}">
                <a16:creationId xmlns:a16="http://schemas.microsoft.com/office/drawing/2014/main" id="{5599B25A-2651-4133-A044-8FFFF7EFF07A}"/>
              </a:ext>
            </a:extLst>
          </p:cNvPr>
          <p:cNvSpPr>
            <a:spLocks noGrp="1"/>
          </p:cNvSpPr>
          <p:nvPr>
            <p:ph type="ctrTitle" hasCustomPrompt="1"/>
          </p:nvPr>
        </p:nvSpPr>
        <p:spPr>
          <a:xfrm>
            <a:off x="1185543" y="3418892"/>
            <a:ext cx="8280000" cy="812530"/>
          </a:xfrm>
        </p:spPr>
        <p:txBody>
          <a:bodyPr anchor="b" anchorCtr="0"/>
          <a:lstStyle>
            <a:lvl1pPr algn="l">
              <a:lnSpc>
                <a:spcPct val="88000"/>
              </a:lnSpc>
              <a:defRPr sz="6000">
                <a:solidFill>
                  <a:schemeClr val="accent2"/>
                </a:solidFill>
                <a:latin typeface="+mj-lt"/>
              </a:defRPr>
            </a:lvl1pPr>
          </a:lstStyle>
          <a:p>
            <a:r>
              <a:rPr lang="en-GB" dirty="0"/>
              <a:t>Document title</a:t>
            </a:r>
          </a:p>
        </p:txBody>
      </p:sp>
      <p:sp>
        <p:nvSpPr>
          <p:cNvPr id="12" name="Subtitle 2">
            <a:extLst>
              <a:ext uri="{FF2B5EF4-FFF2-40B4-BE49-F238E27FC236}">
                <a16:creationId xmlns:a16="http://schemas.microsoft.com/office/drawing/2014/main" id="{A9FFA7FC-9718-4CF1-9455-830A00837EF6}"/>
              </a:ext>
            </a:extLst>
          </p:cNvPr>
          <p:cNvSpPr>
            <a:spLocks noGrp="1"/>
          </p:cNvSpPr>
          <p:nvPr>
            <p:ph type="subTitle" idx="1" hasCustomPrompt="1"/>
          </p:nvPr>
        </p:nvSpPr>
        <p:spPr>
          <a:xfrm>
            <a:off x="1185543" y="4341878"/>
            <a:ext cx="8280000" cy="387798"/>
          </a:xfrm>
        </p:spPr>
        <p:txBody>
          <a:bodyPr>
            <a:spAutoFit/>
          </a:bodyPr>
          <a:lstStyle>
            <a:lvl1pPr marL="0" indent="0" algn="l">
              <a:spcBef>
                <a:spcPts val="0"/>
              </a:spcBef>
              <a:buFont typeface="Arial" panose="020B0604020202020204" pitchFamily="34" charset="0"/>
              <a:buChar char="​"/>
              <a:defRPr sz="2800">
                <a:latin typeface="+mj-lt"/>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en-GB" dirty="0"/>
              <a:t>Subtitle</a:t>
            </a:r>
          </a:p>
        </p:txBody>
      </p:sp>
      <p:sp>
        <p:nvSpPr>
          <p:cNvPr id="8" name="Text Placeholder date">
            <a:extLst>
              <a:ext uri="{FF2B5EF4-FFF2-40B4-BE49-F238E27FC236}">
                <a16:creationId xmlns:a16="http://schemas.microsoft.com/office/drawing/2014/main" id="{AC3B71B8-BA2C-4F68-A957-11EFE91AF75D}"/>
              </a:ext>
            </a:extLst>
          </p:cNvPr>
          <p:cNvSpPr>
            <a:spLocks noGrp="1"/>
          </p:cNvSpPr>
          <p:nvPr>
            <p:ph type="body" sz="quarter" idx="11" hasCustomPrompt="1"/>
          </p:nvPr>
        </p:nvSpPr>
        <p:spPr>
          <a:xfrm>
            <a:off x="1185544" y="5195283"/>
            <a:ext cx="8280000" cy="180000"/>
          </a:xfrm>
        </p:spPr>
        <p:txBody>
          <a:bodyPr anchor="b" anchorCtr="0"/>
          <a:lstStyle>
            <a:lvl1pPr marL="0" indent="0" algn="l">
              <a:buNone/>
              <a:defRPr lang="en-US" sz="1400" kern="1200" dirty="0" smtClean="0">
                <a:solidFill>
                  <a:schemeClr val="accent2"/>
                </a:solidFill>
                <a:latin typeface="+mj-lt"/>
                <a:ea typeface="+mn-ea"/>
                <a:cs typeface="+mn-cs"/>
              </a:defRPr>
            </a:lvl1pPr>
            <a:lvl2pPr marL="216000" indent="0">
              <a:buNone/>
              <a:defRPr/>
            </a:lvl2pPr>
          </a:lstStyle>
          <a:p>
            <a:pPr lvl="0"/>
            <a:r>
              <a:rPr lang="en-GB" dirty="0"/>
              <a:t>Document type | Date</a:t>
            </a:r>
          </a:p>
        </p:txBody>
      </p:sp>
      <p:sp>
        <p:nvSpPr>
          <p:cNvPr id="24" name="TextBox 23">
            <a:extLst>
              <a:ext uri="{FF2B5EF4-FFF2-40B4-BE49-F238E27FC236}">
                <a16:creationId xmlns:a16="http://schemas.microsoft.com/office/drawing/2014/main" id="{BA6DA226-23A2-452C-ABE2-1A4604FC1D03}"/>
              </a:ext>
            </a:extLst>
          </p:cNvPr>
          <p:cNvSpPr txBox="1"/>
          <p:nvPr userDrawn="1"/>
        </p:nvSpPr>
        <p:spPr>
          <a:xfrm>
            <a:off x="8715334" y="5927981"/>
            <a:ext cx="2981884" cy="492443"/>
          </a:xfrm>
          <a:prstGeom prst="rect">
            <a:avLst/>
          </a:prstGeom>
          <a:noFill/>
        </p:spPr>
        <p:txBody>
          <a:bodyPr vert="horz" wrap="square" lIns="0" tIns="0" rIns="0" bIns="0" rtlCol="0" anchor="ctr">
            <a:spAutoFit/>
          </a:bodyPr>
          <a:lstStyle/>
          <a:p>
            <a:pPr algn="r"/>
            <a:r>
              <a:rPr lang="en-GB" sz="1600" i="0" dirty="0">
                <a:solidFill>
                  <a:schemeClr val="bg1"/>
                </a:solidFill>
                <a:latin typeface="+mj-lt"/>
              </a:rPr>
              <a:t>We connect Denmark.</a:t>
            </a:r>
          </a:p>
          <a:p>
            <a:pPr algn="r"/>
            <a:r>
              <a:rPr lang="en-GB" sz="1600" i="0" dirty="0">
                <a:solidFill>
                  <a:schemeClr val="bg1"/>
                </a:solidFill>
                <a:latin typeface="+mj-lt"/>
              </a:rPr>
              <a:t>For everyone.</a:t>
            </a:r>
          </a:p>
        </p:txBody>
      </p:sp>
      <p:pic>
        <p:nvPicPr>
          <p:cNvPr id="25" name="Picture 24">
            <a:extLst>
              <a:ext uri="{FF2B5EF4-FFF2-40B4-BE49-F238E27FC236}">
                <a16:creationId xmlns:a16="http://schemas.microsoft.com/office/drawing/2014/main" id="{3E8047B5-2E6E-4A39-9221-2A935372EC61}"/>
              </a:ext>
            </a:extLst>
          </p:cNvPr>
          <p:cNvPicPr>
            <a:picLocks/>
          </p:cNvPicPr>
          <p:nvPr userDrawn="1"/>
        </p:nvPicPr>
        <p:blipFill>
          <a:blip r:embed="rId7" cstate="screen">
            <a:extLst>
              <a:ext uri="{28A0092B-C50C-407E-A947-70E740481C1C}">
                <a14:useLocalDpi xmlns:a14="http://schemas.microsoft.com/office/drawing/2010/main"/>
              </a:ext>
            </a:extLst>
          </a:blip>
          <a:stretch>
            <a:fillRect/>
          </a:stretch>
        </p:blipFill>
        <p:spPr>
          <a:xfrm>
            <a:off x="708142" y="5946270"/>
            <a:ext cx="1566393" cy="455865"/>
          </a:xfrm>
          <a:prstGeom prst="rect">
            <a:avLst/>
          </a:prstGeom>
        </p:spPr>
      </p:pic>
    </p:spTree>
    <p:extLst>
      <p:ext uri="{BB962C8B-B14F-4D97-AF65-F5344CB8AC3E}">
        <p14:creationId xmlns:p14="http://schemas.microsoft.com/office/powerpoint/2010/main" val="1993623144"/>
      </p:ext>
    </p:extLst>
  </p:cSld>
  <p:clrMapOvr>
    <a:masterClrMapping/>
  </p:clrMapOvr>
  <p:hf hdr="0"/>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Slide B">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10556AC7-B82E-4849-8D4E-A3E96A3E5FB3}"/>
              </a:ext>
            </a:extLst>
          </p:cNvPr>
          <p:cNvGraphicFramePr>
            <a:graphicFrameLocks noChangeAspect="1"/>
          </p:cNvGraphicFramePr>
          <p:nvPr userDrawn="1">
            <p:custDataLst>
              <p:tags r:id="rId1"/>
            </p:custDataLst>
            <p:extLst>
              <p:ext uri="{D42A27DB-BD31-4B8C-83A1-F6EECF244321}">
                <p14:modId xmlns:p14="http://schemas.microsoft.com/office/powerpoint/2010/main" val="13159920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3" name="Object 2" hidden="1">
                        <a:extLst>
                          <a:ext uri="{FF2B5EF4-FFF2-40B4-BE49-F238E27FC236}">
                            <a16:creationId xmlns:a16="http://schemas.microsoft.com/office/drawing/2014/main" id="{10556AC7-B82E-4849-8D4E-A3E96A3E5FB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873A33C-EA07-4973-91D9-D49D211FD128}"/>
              </a:ext>
            </a:extLst>
          </p:cNvPr>
          <p:cNvSpPr/>
          <p:nvPr userDrawn="1">
            <p:custDataLst>
              <p:tags r:id="rId2"/>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l">
              <a:lnSpc>
                <a:spcPct val="90000"/>
              </a:lnSpc>
            </a:pPr>
            <a:endParaRPr lang="en-GB" sz="6000" b="1" i="0" baseline="0" noProof="0" dirty="0" err="1">
              <a:latin typeface="TDC NET" panose="020B0604020202020204" charset="0"/>
              <a:ea typeface="+mj-ea"/>
              <a:cs typeface="+mj-cs"/>
              <a:sym typeface="TDC NET" panose="020B0604020202020204" charset="0"/>
            </a:endParaRPr>
          </a:p>
        </p:txBody>
      </p:sp>
      <p:pic>
        <p:nvPicPr>
          <p:cNvPr id="14" name="Picture 13">
            <a:extLst>
              <a:ext uri="{FF2B5EF4-FFF2-40B4-BE49-F238E27FC236}">
                <a16:creationId xmlns:a16="http://schemas.microsoft.com/office/drawing/2014/main" id="{820CAC06-CB9B-4249-B35D-A2F1DBDECE4E}"/>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0" y="0"/>
            <a:ext cx="12192000" cy="6864096"/>
          </a:xfrm>
          <a:prstGeom prst="rect">
            <a:avLst/>
          </a:prstGeom>
        </p:spPr>
      </p:pic>
      <p:pic>
        <p:nvPicPr>
          <p:cNvPr id="4" name="Picture 3">
            <a:extLst>
              <a:ext uri="{FF2B5EF4-FFF2-40B4-BE49-F238E27FC236}">
                <a16:creationId xmlns:a16="http://schemas.microsoft.com/office/drawing/2014/main" id="{CD7D00CA-4E1A-45A8-98E0-D9DD70F14A06}"/>
              </a:ext>
            </a:extLst>
          </p:cNvPr>
          <p:cNvPicPr>
            <a:picLocks noChangeAspect="1"/>
          </p:cNvPicPr>
          <p:nvPr userDrawn="1"/>
        </p:nvPicPr>
        <p:blipFill>
          <a:blip r:embed="rId7"/>
          <a:stretch>
            <a:fillRect/>
          </a:stretch>
        </p:blipFill>
        <p:spPr>
          <a:xfrm>
            <a:off x="0" y="0"/>
            <a:ext cx="10632346" cy="5797798"/>
          </a:xfrm>
          <a:prstGeom prst="rect">
            <a:avLst/>
          </a:prstGeom>
        </p:spPr>
      </p:pic>
      <p:sp>
        <p:nvSpPr>
          <p:cNvPr id="10" name="Title 1">
            <a:extLst>
              <a:ext uri="{FF2B5EF4-FFF2-40B4-BE49-F238E27FC236}">
                <a16:creationId xmlns:a16="http://schemas.microsoft.com/office/drawing/2014/main" id="{5599B25A-2651-4133-A044-8FFFF7EFF07A}"/>
              </a:ext>
            </a:extLst>
          </p:cNvPr>
          <p:cNvSpPr>
            <a:spLocks noGrp="1"/>
          </p:cNvSpPr>
          <p:nvPr>
            <p:ph type="ctrTitle" hasCustomPrompt="1"/>
          </p:nvPr>
        </p:nvSpPr>
        <p:spPr>
          <a:xfrm>
            <a:off x="1185543" y="3418892"/>
            <a:ext cx="6210937" cy="812530"/>
          </a:xfrm>
        </p:spPr>
        <p:txBody>
          <a:bodyPr anchor="b" anchorCtr="0"/>
          <a:lstStyle>
            <a:lvl1pPr algn="l">
              <a:lnSpc>
                <a:spcPct val="88000"/>
              </a:lnSpc>
              <a:defRPr sz="6000">
                <a:solidFill>
                  <a:schemeClr val="bg1"/>
                </a:solidFill>
                <a:latin typeface="+mj-lt"/>
              </a:defRPr>
            </a:lvl1pPr>
          </a:lstStyle>
          <a:p>
            <a:r>
              <a:rPr lang="en-GB" dirty="0"/>
              <a:t>Document title</a:t>
            </a:r>
          </a:p>
        </p:txBody>
      </p:sp>
      <p:sp>
        <p:nvSpPr>
          <p:cNvPr id="12" name="Subtitle 2">
            <a:extLst>
              <a:ext uri="{FF2B5EF4-FFF2-40B4-BE49-F238E27FC236}">
                <a16:creationId xmlns:a16="http://schemas.microsoft.com/office/drawing/2014/main" id="{A9FFA7FC-9718-4CF1-9455-830A00837EF6}"/>
              </a:ext>
            </a:extLst>
          </p:cNvPr>
          <p:cNvSpPr>
            <a:spLocks noGrp="1"/>
          </p:cNvSpPr>
          <p:nvPr>
            <p:ph type="subTitle" idx="1" hasCustomPrompt="1"/>
          </p:nvPr>
        </p:nvSpPr>
        <p:spPr>
          <a:xfrm>
            <a:off x="1185543" y="4341878"/>
            <a:ext cx="6210937" cy="387798"/>
          </a:xfrm>
        </p:spPr>
        <p:txBody>
          <a:bodyPr wrap="square">
            <a:spAutoFit/>
          </a:bodyPr>
          <a:lstStyle>
            <a:lvl1pPr marL="0" indent="0" algn="l">
              <a:spcBef>
                <a:spcPts val="0"/>
              </a:spcBef>
              <a:buFont typeface="Arial" panose="020B0604020202020204" pitchFamily="34" charset="0"/>
              <a:buChar char="​"/>
              <a:defRPr sz="2800">
                <a:solidFill>
                  <a:schemeClr val="bg1"/>
                </a:solidFill>
                <a:latin typeface="+mj-lt"/>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en-GB" dirty="0"/>
              <a:t>Subtitle</a:t>
            </a:r>
          </a:p>
        </p:txBody>
      </p:sp>
      <p:sp>
        <p:nvSpPr>
          <p:cNvPr id="8" name="Text Placeholder date">
            <a:extLst>
              <a:ext uri="{FF2B5EF4-FFF2-40B4-BE49-F238E27FC236}">
                <a16:creationId xmlns:a16="http://schemas.microsoft.com/office/drawing/2014/main" id="{AC3B71B8-BA2C-4F68-A957-11EFE91AF75D}"/>
              </a:ext>
            </a:extLst>
          </p:cNvPr>
          <p:cNvSpPr>
            <a:spLocks noGrp="1"/>
          </p:cNvSpPr>
          <p:nvPr>
            <p:ph type="body" sz="quarter" idx="11" hasCustomPrompt="1"/>
          </p:nvPr>
        </p:nvSpPr>
        <p:spPr>
          <a:xfrm>
            <a:off x="1185544" y="5195283"/>
            <a:ext cx="6210937" cy="180000"/>
          </a:xfrm>
        </p:spPr>
        <p:txBody>
          <a:bodyPr anchor="b" anchorCtr="0"/>
          <a:lstStyle>
            <a:lvl1pPr marL="0" indent="0" algn="l">
              <a:buNone/>
              <a:defRPr lang="en-US" sz="1400" kern="1200" dirty="0" smtClean="0">
                <a:solidFill>
                  <a:schemeClr val="bg1"/>
                </a:solidFill>
                <a:latin typeface="+mj-lt"/>
                <a:ea typeface="+mn-ea"/>
                <a:cs typeface="+mn-cs"/>
              </a:defRPr>
            </a:lvl1pPr>
            <a:lvl2pPr marL="216000" indent="0">
              <a:buNone/>
              <a:defRPr/>
            </a:lvl2pPr>
          </a:lstStyle>
          <a:p>
            <a:pPr lvl="0"/>
            <a:r>
              <a:rPr lang="en-GB" dirty="0"/>
              <a:t>Document type | Date</a:t>
            </a:r>
          </a:p>
        </p:txBody>
      </p:sp>
      <p:sp>
        <p:nvSpPr>
          <p:cNvPr id="11" name="TextBox 10">
            <a:extLst>
              <a:ext uri="{FF2B5EF4-FFF2-40B4-BE49-F238E27FC236}">
                <a16:creationId xmlns:a16="http://schemas.microsoft.com/office/drawing/2014/main" id="{AAD41EE4-207D-43BF-A808-8BE47D371102}"/>
              </a:ext>
            </a:extLst>
          </p:cNvPr>
          <p:cNvSpPr txBox="1"/>
          <p:nvPr userDrawn="1"/>
        </p:nvSpPr>
        <p:spPr>
          <a:xfrm>
            <a:off x="8501974" y="5866426"/>
            <a:ext cx="2981884" cy="615553"/>
          </a:xfrm>
          <a:prstGeom prst="rect">
            <a:avLst/>
          </a:prstGeom>
          <a:noFill/>
        </p:spPr>
        <p:txBody>
          <a:bodyPr vert="horz" wrap="square" lIns="0" tIns="0" rIns="0" bIns="0" rtlCol="0" anchor="ctr">
            <a:spAutoFit/>
          </a:bodyPr>
          <a:lstStyle>
            <a:defPPr>
              <a:defRPr lang="en-US"/>
            </a:defPPr>
            <a:lvl1pPr algn="r">
              <a:defRPr sz="2000" i="0">
                <a:solidFill>
                  <a:schemeClr val="accent1"/>
                </a:solidFill>
                <a:latin typeface="+mj-lt"/>
              </a:defRPr>
            </a:lvl1pPr>
          </a:lstStyle>
          <a:p>
            <a:pPr lvl="0"/>
            <a:r>
              <a:rPr lang="en-GB" dirty="0">
                <a:solidFill>
                  <a:schemeClr val="accent1"/>
                </a:solidFill>
                <a:latin typeface="+mj-lt"/>
              </a:rPr>
              <a:t>We connect Denmark.</a:t>
            </a:r>
          </a:p>
          <a:p>
            <a:pPr lvl="0"/>
            <a:r>
              <a:rPr lang="en-GB" dirty="0">
                <a:solidFill>
                  <a:schemeClr val="accent1"/>
                </a:solidFill>
                <a:latin typeface="+mj-lt"/>
              </a:rPr>
              <a:t>For everyone.</a:t>
            </a:r>
          </a:p>
        </p:txBody>
      </p:sp>
      <p:pic>
        <p:nvPicPr>
          <p:cNvPr id="13" name="Grafik 15">
            <a:extLst>
              <a:ext uri="{FF2B5EF4-FFF2-40B4-BE49-F238E27FC236}">
                <a16:creationId xmlns:a16="http://schemas.microsoft.com/office/drawing/2014/main" id="{BC5C6381-5C57-47A4-905D-45E432E4712D}"/>
              </a:ext>
            </a:extLst>
          </p:cNvPr>
          <p:cNvPicPr>
            <a:picLocks/>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708142" y="5946270"/>
            <a:ext cx="1566393" cy="455865"/>
          </a:xfrm>
          <a:prstGeom prst="rect">
            <a:avLst/>
          </a:prstGeom>
        </p:spPr>
      </p:pic>
    </p:spTree>
    <p:extLst>
      <p:ext uri="{BB962C8B-B14F-4D97-AF65-F5344CB8AC3E}">
        <p14:creationId xmlns:p14="http://schemas.microsoft.com/office/powerpoint/2010/main" val="242352438"/>
      </p:ext>
    </p:extLst>
  </p:cSld>
  <p:clrMapOvr>
    <a:masterClrMapping/>
  </p:clrMapOvr>
  <p:hf hdr="0"/>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_Title Slide B">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10556AC7-B82E-4849-8D4E-A3E96A3E5FB3}"/>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3" name="Object 2" hidden="1">
                        <a:extLst>
                          <a:ext uri="{FF2B5EF4-FFF2-40B4-BE49-F238E27FC236}">
                            <a16:creationId xmlns:a16="http://schemas.microsoft.com/office/drawing/2014/main" id="{10556AC7-B82E-4849-8D4E-A3E96A3E5FB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873A33C-EA07-4973-91D9-D49D211FD128}"/>
              </a:ext>
            </a:extLst>
          </p:cNvPr>
          <p:cNvSpPr/>
          <p:nvPr userDrawn="1">
            <p:custDataLst>
              <p:tags r:id="rId2"/>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l">
              <a:lnSpc>
                <a:spcPct val="90000"/>
              </a:lnSpc>
            </a:pPr>
            <a:endParaRPr lang="en-GB" sz="6000" b="1" i="0" baseline="0" noProof="0" dirty="0" err="1">
              <a:latin typeface="TDC NET" panose="020B0604020202020204" charset="0"/>
              <a:ea typeface="+mj-ea"/>
              <a:cs typeface="+mj-cs"/>
              <a:sym typeface="TDC NET" panose="020B0604020202020204" charset="0"/>
            </a:endParaRPr>
          </a:p>
        </p:txBody>
      </p:sp>
      <p:pic>
        <p:nvPicPr>
          <p:cNvPr id="14" name="Picture 13">
            <a:extLst>
              <a:ext uri="{FF2B5EF4-FFF2-40B4-BE49-F238E27FC236}">
                <a16:creationId xmlns:a16="http://schemas.microsoft.com/office/drawing/2014/main" id="{820CAC06-CB9B-4249-B35D-A2F1DBDECE4E}"/>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0" y="0"/>
            <a:ext cx="12192000" cy="6864096"/>
          </a:xfrm>
          <a:prstGeom prst="rect">
            <a:avLst/>
          </a:prstGeom>
        </p:spPr>
      </p:pic>
      <p:sp>
        <p:nvSpPr>
          <p:cNvPr id="10" name="Title 1">
            <a:extLst>
              <a:ext uri="{FF2B5EF4-FFF2-40B4-BE49-F238E27FC236}">
                <a16:creationId xmlns:a16="http://schemas.microsoft.com/office/drawing/2014/main" id="{5599B25A-2651-4133-A044-8FFFF7EFF07A}"/>
              </a:ext>
            </a:extLst>
          </p:cNvPr>
          <p:cNvSpPr>
            <a:spLocks noGrp="1"/>
          </p:cNvSpPr>
          <p:nvPr>
            <p:ph type="ctrTitle" hasCustomPrompt="1"/>
          </p:nvPr>
        </p:nvSpPr>
        <p:spPr>
          <a:xfrm>
            <a:off x="1185543" y="3418892"/>
            <a:ext cx="6210937" cy="812530"/>
          </a:xfrm>
        </p:spPr>
        <p:txBody>
          <a:bodyPr anchor="b" anchorCtr="0"/>
          <a:lstStyle>
            <a:lvl1pPr algn="l">
              <a:lnSpc>
                <a:spcPct val="88000"/>
              </a:lnSpc>
              <a:defRPr sz="6000">
                <a:solidFill>
                  <a:schemeClr val="accent2"/>
                </a:solidFill>
                <a:latin typeface="+mj-lt"/>
              </a:defRPr>
            </a:lvl1pPr>
          </a:lstStyle>
          <a:p>
            <a:r>
              <a:rPr lang="en-GB" dirty="0"/>
              <a:t>Document title</a:t>
            </a:r>
          </a:p>
        </p:txBody>
      </p:sp>
      <p:sp>
        <p:nvSpPr>
          <p:cNvPr id="12" name="Subtitle 2">
            <a:extLst>
              <a:ext uri="{FF2B5EF4-FFF2-40B4-BE49-F238E27FC236}">
                <a16:creationId xmlns:a16="http://schemas.microsoft.com/office/drawing/2014/main" id="{A9FFA7FC-9718-4CF1-9455-830A00837EF6}"/>
              </a:ext>
            </a:extLst>
          </p:cNvPr>
          <p:cNvSpPr>
            <a:spLocks noGrp="1"/>
          </p:cNvSpPr>
          <p:nvPr>
            <p:ph type="subTitle" idx="1" hasCustomPrompt="1"/>
          </p:nvPr>
        </p:nvSpPr>
        <p:spPr>
          <a:xfrm>
            <a:off x="1185543" y="4341878"/>
            <a:ext cx="6210937" cy="387798"/>
          </a:xfrm>
        </p:spPr>
        <p:txBody>
          <a:bodyPr wrap="square">
            <a:spAutoFit/>
          </a:bodyPr>
          <a:lstStyle>
            <a:lvl1pPr marL="0" indent="0" algn="l">
              <a:spcBef>
                <a:spcPts val="0"/>
              </a:spcBef>
              <a:buFont typeface="Arial" panose="020B0604020202020204" pitchFamily="34" charset="0"/>
              <a:buChar char="​"/>
              <a:defRPr sz="2800">
                <a:solidFill>
                  <a:schemeClr val="accent2"/>
                </a:solidFill>
                <a:latin typeface="+mj-lt"/>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en-GB" dirty="0"/>
              <a:t>Subtitle</a:t>
            </a:r>
          </a:p>
        </p:txBody>
      </p:sp>
      <p:sp>
        <p:nvSpPr>
          <p:cNvPr id="8" name="Text Placeholder date">
            <a:extLst>
              <a:ext uri="{FF2B5EF4-FFF2-40B4-BE49-F238E27FC236}">
                <a16:creationId xmlns:a16="http://schemas.microsoft.com/office/drawing/2014/main" id="{AC3B71B8-BA2C-4F68-A957-11EFE91AF75D}"/>
              </a:ext>
            </a:extLst>
          </p:cNvPr>
          <p:cNvSpPr>
            <a:spLocks noGrp="1"/>
          </p:cNvSpPr>
          <p:nvPr>
            <p:ph type="body" sz="quarter" idx="11" hasCustomPrompt="1"/>
          </p:nvPr>
        </p:nvSpPr>
        <p:spPr>
          <a:xfrm>
            <a:off x="1185544" y="5195283"/>
            <a:ext cx="6210937" cy="180000"/>
          </a:xfrm>
        </p:spPr>
        <p:txBody>
          <a:bodyPr anchor="b" anchorCtr="0"/>
          <a:lstStyle>
            <a:lvl1pPr marL="0" indent="0" algn="l">
              <a:buNone/>
              <a:defRPr lang="en-US" sz="1400" kern="1200" dirty="0" smtClean="0">
                <a:solidFill>
                  <a:schemeClr val="accent2"/>
                </a:solidFill>
                <a:latin typeface="+mj-lt"/>
                <a:ea typeface="+mn-ea"/>
                <a:cs typeface="+mn-cs"/>
              </a:defRPr>
            </a:lvl1pPr>
            <a:lvl2pPr marL="216000" indent="0">
              <a:buNone/>
              <a:defRPr/>
            </a:lvl2pPr>
          </a:lstStyle>
          <a:p>
            <a:pPr lvl="0"/>
            <a:r>
              <a:rPr lang="en-GB" dirty="0"/>
              <a:t>Document type | Date</a:t>
            </a:r>
          </a:p>
        </p:txBody>
      </p:sp>
      <p:sp>
        <p:nvSpPr>
          <p:cNvPr id="11" name="TextBox 10">
            <a:extLst>
              <a:ext uri="{FF2B5EF4-FFF2-40B4-BE49-F238E27FC236}">
                <a16:creationId xmlns:a16="http://schemas.microsoft.com/office/drawing/2014/main" id="{AAD41EE4-207D-43BF-A808-8BE47D371102}"/>
              </a:ext>
            </a:extLst>
          </p:cNvPr>
          <p:cNvSpPr txBox="1"/>
          <p:nvPr userDrawn="1"/>
        </p:nvSpPr>
        <p:spPr>
          <a:xfrm>
            <a:off x="8501974" y="5866426"/>
            <a:ext cx="2981884" cy="615553"/>
          </a:xfrm>
          <a:prstGeom prst="rect">
            <a:avLst/>
          </a:prstGeom>
          <a:noFill/>
        </p:spPr>
        <p:txBody>
          <a:bodyPr vert="horz" wrap="square" lIns="0" tIns="0" rIns="0" bIns="0" rtlCol="0" anchor="ctr">
            <a:spAutoFit/>
          </a:bodyPr>
          <a:lstStyle>
            <a:defPPr>
              <a:defRPr lang="en-US"/>
            </a:defPPr>
            <a:lvl1pPr algn="r">
              <a:defRPr sz="2000" i="0">
                <a:solidFill>
                  <a:schemeClr val="accent1"/>
                </a:solidFill>
                <a:latin typeface="+mj-lt"/>
              </a:defRPr>
            </a:lvl1pPr>
          </a:lstStyle>
          <a:p>
            <a:pPr lvl="0"/>
            <a:r>
              <a:rPr lang="en-GB" dirty="0">
                <a:solidFill>
                  <a:schemeClr val="accent1"/>
                </a:solidFill>
                <a:latin typeface="+mj-lt"/>
              </a:rPr>
              <a:t>We connect Denmark.</a:t>
            </a:r>
          </a:p>
          <a:p>
            <a:pPr lvl="0"/>
            <a:r>
              <a:rPr lang="en-GB" dirty="0">
                <a:solidFill>
                  <a:schemeClr val="accent1"/>
                </a:solidFill>
                <a:latin typeface="+mj-lt"/>
              </a:rPr>
              <a:t>For everyone.</a:t>
            </a:r>
          </a:p>
        </p:txBody>
      </p:sp>
      <p:pic>
        <p:nvPicPr>
          <p:cNvPr id="13" name="Grafik 15">
            <a:extLst>
              <a:ext uri="{FF2B5EF4-FFF2-40B4-BE49-F238E27FC236}">
                <a16:creationId xmlns:a16="http://schemas.microsoft.com/office/drawing/2014/main" id="{BC5C6381-5C57-47A4-905D-45E432E4712D}"/>
              </a:ext>
            </a:extLst>
          </p:cNvPr>
          <p:cNvPicPr>
            <a:picLocks/>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08142" y="5946270"/>
            <a:ext cx="1566393" cy="455865"/>
          </a:xfrm>
          <a:prstGeom prst="rect">
            <a:avLst/>
          </a:prstGeom>
        </p:spPr>
      </p:pic>
    </p:spTree>
    <p:extLst>
      <p:ext uri="{BB962C8B-B14F-4D97-AF65-F5344CB8AC3E}">
        <p14:creationId xmlns:p14="http://schemas.microsoft.com/office/powerpoint/2010/main" val="1069492116"/>
      </p:ext>
    </p:extLst>
  </p:cSld>
  <p:clrMapOvr>
    <a:masterClrMapping/>
  </p:clrMapOvr>
  <p:hf hdr="0"/>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Slide Plain A">
    <p:spTree>
      <p:nvGrpSpPr>
        <p:cNvPr id="1" name=""/>
        <p:cNvGrpSpPr/>
        <p:nvPr/>
      </p:nvGrpSpPr>
      <p:grpSpPr>
        <a:xfrm>
          <a:off x="0" y="0"/>
          <a:ext cx="0" cy="0"/>
          <a:chOff x="0" y="0"/>
          <a:chExt cx="0" cy="0"/>
        </a:xfrm>
      </p:grpSpPr>
      <p:sp>
        <p:nvSpPr>
          <p:cNvPr id="15" name="Background">
            <a:extLst>
              <a:ext uri="{FF2B5EF4-FFF2-40B4-BE49-F238E27FC236}">
                <a16:creationId xmlns:a16="http://schemas.microsoft.com/office/drawing/2014/main" id="{74A9D2CB-A059-4DCB-9277-2A3277B39392}"/>
              </a:ext>
            </a:extLst>
          </p:cNvPr>
          <p:cNvSpPr/>
          <p:nvPr userDrawn="1"/>
        </p:nvSpPr>
        <p:spPr>
          <a:xfrm>
            <a:off x="0" y="0"/>
            <a:ext cx="12193200" cy="686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latin typeface="+mj-lt"/>
            </a:endParaRPr>
          </a:p>
        </p:txBody>
      </p:sp>
      <p:pic>
        <p:nvPicPr>
          <p:cNvPr id="9" name="Logo">
            <a:extLst>
              <a:ext uri="{FF2B5EF4-FFF2-40B4-BE49-F238E27FC236}">
                <a16:creationId xmlns:a16="http://schemas.microsoft.com/office/drawing/2014/main" id="{73A12AF4-783C-45F0-8FA4-22E364C5172E}"/>
              </a:ext>
            </a:extLst>
          </p:cNvPr>
          <p:cNvPicPr>
            <a:picLocks/>
          </p:cNvPicPr>
          <p:nvPr userDrawn="1"/>
        </p:nvPicPr>
        <p:blipFill>
          <a:blip r:embed="rId2" cstate="screen">
            <a:extLst>
              <a:ext uri="{28A0092B-C50C-407E-A947-70E740481C1C}">
                <a14:useLocalDpi xmlns:a14="http://schemas.microsoft.com/office/drawing/2010/main"/>
              </a:ext>
            </a:extLst>
          </a:blip>
          <a:srcRect/>
          <a:stretch/>
        </p:blipFill>
        <p:spPr>
          <a:xfrm>
            <a:off x="708142" y="5946270"/>
            <a:ext cx="1566393" cy="455865"/>
          </a:xfrm>
          <a:prstGeom prst="rect">
            <a:avLst/>
          </a:prstGeom>
        </p:spPr>
      </p:pic>
      <p:sp>
        <p:nvSpPr>
          <p:cNvPr id="8" name="Title 1">
            <a:extLst>
              <a:ext uri="{FF2B5EF4-FFF2-40B4-BE49-F238E27FC236}">
                <a16:creationId xmlns:a16="http://schemas.microsoft.com/office/drawing/2014/main" id="{42BA5618-B0EC-4A61-9523-A8703F2EF1DA}"/>
              </a:ext>
            </a:extLst>
          </p:cNvPr>
          <p:cNvSpPr>
            <a:spLocks noGrp="1"/>
          </p:cNvSpPr>
          <p:nvPr>
            <p:ph type="ctrTitle" hasCustomPrompt="1"/>
          </p:nvPr>
        </p:nvSpPr>
        <p:spPr>
          <a:xfrm>
            <a:off x="1185544" y="3418892"/>
            <a:ext cx="9820704" cy="812530"/>
          </a:xfrm>
        </p:spPr>
        <p:txBody>
          <a:bodyPr anchor="b" anchorCtr="0"/>
          <a:lstStyle>
            <a:lvl1pPr algn="l">
              <a:lnSpc>
                <a:spcPct val="88000"/>
              </a:lnSpc>
              <a:defRPr sz="6000">
                <a:solidFill>
                  <a:schemeClr val="bg1"/>
                </a:solidFill>
                <a:latin typeface="+mj-lt"/>
              </a:defRPr>
            </a:lvl1pPr>
          </a:lstStyle>
          <a:p>
            <a:r>
              <a:rPr lang="en-GB" dirty="0"/>
              <a:t>Document title</a:t>
            </a:r>
          </a:p>
        </p:txBody>
      </p:sp>
      <p:sp>
        <p:nvSpPr>
          <p:cNvPr id="10" name="Subtitle 2">
            <a:extLst>
              <a:ext uri="{FF2B5EF4-FFF2-40B4-BE49-F238E27FC236}">
                <a16:creationId xmlns:a16="http://schemas.microsoft.com/office/drawing/2014/main" id="{54D0BD6F-6D98-4A85-993D-D0868F552C24}"/>
              </a:ext>
            </a:extLst>
          </p:cNvPr>
          <p:cNvSpPr>
            <a:spLocks noGrp="1"/>
          </p:cNvSpPr>
          <p:nvPr>
            <p:ph type="subTitle" idx="1" hasCustomPrompt="1"/>
          </p:nvPr>
        </p:nvSpPr>
        <p:spPr>
          <a:xfrm>
            <a:off x="1185544" y="4341878"/>
            <a:ext cx="9820704" cy="387798"/>
          </a:xfrm>
        </p:spPr>
        <p:txBody>
          <a:bodyPr>
            <a:spAutoFit/>
          </a:bodyPr>
          <a:lstStyle>
            <a:lvl1pPr marL="0" indent="0" algn="l">
              <a:spcBef>
                <a:spcPts val="0"/>
              </a:spcBef>
              <a:buFont typeface="Arial" panose="020B0604020202020204" pitchFamily="34" charset="0"/>
              <a:buChar char="​"/>
              <a:defRPr sz="2800">
                <a:solidFill>
                  <a:schemeClr val="bg1"/>
                </a:solidFill>
                <a:latin typeface="+mj-lt"/>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en-GB"/>
              <a:t>Subtitle</a:t>
            </a:r>
            <a:endParaRPr lang="en-GB" dirty="0"/>
          </a:p>
        </p:txBody>
      </p:sp>
      <p:sp>
        <p:nvSpPr>
          <p:cNvPr id="16" name="Text Placeholder date">
            <a:extLst>
              <a:ext uri="{FF2B5EF4-FFF2-40B4-BE49-F238E27FC236}">
                <a16:creationId xmlns:a16="http://schemas.microsoft.com/office/drawing/2014/main" id="{D6854894-B7B6-40EB-81C3-D5F704B17362}"/>
              </a:ext>
            </a:extLst>
          </p:cNvPr>
          <p:cNvSpPr>
            <a:spLocks noGrp="1"/>
          </p:cNvSpPr>
          <p:nvPr>
            <p:ph type="body" sz="quarter" idx="11" hasCustomPrompt="1"/>
          </p:nvPr>
        </p:nvSpPr>
        <p:spPr>
          <a:xfrm>
            <a:off x="1185544" y="5195283"/>
            <a:ext cx="9820704" cy="180000"/>
          </a:xfrm>
        </p:spPr>
        <p:txBody>
          <a:bodyPr vert="horz" lIns="0" tIns="0" rIns="0" bIns="0" rtlCol="0" anchor="t" anchorCtr="0">
            <a:noAutofit/>
          </a:bodyPr>
          <a:lstStyle>
            <a:lvl1pPr>
              <a:defRPr lang="en-GB" dirty="0">
                <a:solidFill>
                  <a:schemeClr val="bg1"/>
                </a:solidFill>
                <a:latin typeface="+mj-lt"/>
              </a:defRPr>
            </a:lvl1pPr>
          </a:lstStyle>
          <a:p>
            <a:pPr marL="0" lvl="0" indent="0">
              <a:buNone/>
            </a:pPr>
            <a:r>
              <a:rPr lang="en-GB" dirty="0"/>
              <a:t>Document type | Date</a:t>
            </a:r>
          </a:p>
        </p:txBody>
      </p:sp>
      <p:sp>
        <p:nvSpPr>
          <p:cNvPr id="11" name="TextBox 10">
            <a:extLst>
              <a:ext uri="{FF2B5EF4-FFF2-40B4-BE49-F238E27FC236}">
                <a16:creationId xmlns:a16="http://schemas.microsoft.com/office/drawing/2014/main" id="{2A4D6AA5-5728-4420-BB60-2A2C16BD0366}"/>
              </a:ext>
            </a:extLst>
          </p:cNvPr>
          <p:cNvSpPr txBox="1"/>
          <p:nvPr userDrawn="1"/>
        </p:nvSpPr>
        <p:spPr>
          <a:xfrm>
            <a:off x="8501974" y="5866426"/>
            <a:ext cx="2981884" cy="615553"/>
          </a:xfrm>
          <a:prstGeom prst="rect">
            <a:avLst/>
          </a:prstGeom>
          <a:noFill/>
        </p:spPr>
        <p:txBody>
          <a:bodyPr vert="horz" wrap="square" lIns="0" tIns="0" rIns="0" bIns="0" rtlCol="0" anchor="ctr">
            <a:spAutoFit/>
          </a:bodyPr>
          <a:lstStyle>
            <a:defPPr>
              <a:defRPr lang="en-US"/>
            </a:defPPr>
            <a:lvl1pPr algn="r">
              <a:defRPr sz="2000" i="0">
                <a:solidFill>
                  <a:schemeClr val="accent1"/>
                </a:solidFill>
                <a:latin typeface="+mj-lt"/>
              </a:defRPr>
            </a:lvl1pPr>
          </a:lstStyle>
          <a:p>
            <a:pPr lvl="0"/>
            <a:r>
              <a:rPr lang="en-GB" dirty="0">
                <a:solidFill>
                  <a:schemeClr val="bg1"/>
                </a:solidFill>
                <a:latin typeface="+mj-lt"/>
              </a:rPr>
              <a:t>We connect Denmark.</a:t>
            </a:r>
          </a:p>
          <a:p>
            <a:pPr lvl="0"/>
            <a:r>
              <a:rPr lang="en-GB" dirty="0">
                <a:solidFill>
                  <a:schemeClr val="bg1"/>
                </a:solidFill>
                <a:latin typeface="+mj-lt"/>
              </a:rPr>
              <a:t>For everyone.</a:t>
            </a:r>
          </a:p>
        </p:txBody>
      </p:sp>
    </p:spTree>
    <p:extLst>
      <p:ext uri="{BB962C8B-B14F-4D97-AF65-F5344CB8AC3E}">
        <p14:creationId xmlns:p14="http://schemas.microsoft.com/office/powerpoint/2010/main" val="278965375"/>
      </p:ext>
    </p:extLst>
  </p:cSld>
  <p:clrMapOvr>
    <a:masterClrMapping/>
  </p:clrMapOvr>
  <p:hf hdr="0"/>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Slide Plain B">
    <p:spTree>
      <p:nvGrpSpPr>
        <p:cNvPr id="1" name=""/>
        <p:cNvGrpSpPr/>
        <p:nvPr/>
      </p:nvGrpSpPr>
      <p:grpSpPr>
        <a:xfrm>
          <a:off x="0" y="0"/>
          <a:ext cx="0" cy="0"/>
          <a:chOff x="0" y="0"/>
          <a:chExt cx="0" cy="0"/>
        </a:xfrm>
      </p:grpSpPr>
      <p:sp>
        <p:nvSpPr>
          <p:cNvPr id="14" name="Background">
            <a:extLst>
              <a:ext uri="{FF2B5EF4-FFF2-40B4-BE49-F238E27FC236}">
                <a16:creationId xmlns:a16="http://schemas.microsoft.com/office/drawing/2014/main" id="{ED138276-676A-4B68-BF22-87AFFFB3B39B}"/>
              </a:ext>
            </a:extLst>
          </p:cNvPr>
          <p:cNvSpPr/>
          <p:nvPr userDrawn="1"/>
        </p:nvSpPr>
        <p:spPr>
          <a:xfrm>
            <a:off x="0" y="0"/>
            <a:ext cx="12193200" cy="686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latin typeface="+mj-lt"/>
            </a:endParaRPr>
          </a:p>
        </p:txBody>
      </p:sp>
      <p:sp>
        <p:nvSpPr>
          <p:cNvPr id="2" name="Title 1"/>
          <p:cNvSpPr>
            <a:spLocks noGrp="1"/>
          </p:cNvSpPr>
          <p:nvPr>
            <p:ph type="ctrTitle" hasCustomPrompt="1"/>
          </p:nvPr>
        </p:nvSpPr>
        <p:spPr>
          <a:xfrm>
            <a:off x="1185544" y="3418892"/>
            <a:ext cx="9820800" cy="812530"/>
          </a:xfrm>
        </p:spPr>
        <p:txBody>
          <a:bodyPr anchor="b" anchorCtr="0"/>
          <a:lstStyle>
            <a:lvl1pPr algn="l">
              <a:lnSpc>
                <a:spcPct val="88000"/>
              </a:lnSpc>
              <a:defRPr sz="6000">
                <a:solidFill>
                  <a:schemeClr val="bg1"/>
                </a:solidFill>
                <a:latin typeface="+mj-lt"/>
              </a:defRPr>
            </a:lvl1pPr>
          </a:lstStyle>
          <a:p>
            <a:r>
              <a:rPr lang="en-GB" dirty="0"/>
              <a:t>Document title</a:t>
            </a:r>
          </a:p>
        </p:txBody>
      </p:sp>
      <p:sp>
        <p:nvSpPr>
          <p:cNvPr id="10" name="Subtitle 2">
            <a:extLst>
              <a:ext uri="{FF2B5EF4-FFF2-40B4-BE49-F238E27FC236}">
                <a16:creationId xmlns:a16="http://schemas.microsoft.com/office/drawing/2014/main" id="{D45827C9-16C0-4064-BFD5-E96CC61FAE43}"/>
              </a:ext>
            </a:extLst>
          </p:cNvPr>
          <p:cNvSpPr>
            <a:spLocks noGrp="1"/>
          </p:cNvSpPr>
          <p:nvPr>
            <p:ph type="subTitle" idx="1" hasCustomPrompt="1"/>
          </p:nvPr>
        </p:nvSpPr>
        <p:spPr>
          <a:xfrm>
            <a:off x="1185544" y="4341878"/>
            <a:ext cx="9820800" cy="387798"/>
          </a:xfrm>
        </p:spPr>
        <p:txBody>
          <a:bodyPr>
            <a:spAutoFit/>
          </a:bodyPr>
          <a:lstStyle>
            <a:lvl1pPr marL="0" indent="0" algn="l">
              <a:spcBef>
                <a:spcPts val="0"/>
              </a:spcBef>
              <a:buFont typeface="Arial" panose="020B0604020202020204" pitchFamily="34" charset="0"/>
              <a:buChar char="​"/>
              <a:defRPr sz="2800">
                <a:solidFill>
                  <a:schemeClr val="bg1"/>
                </a:solidFill>
                <a:latin typeface="+mj-lt"/>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en-GB"/>
              <a:t>Subtitle</a:t>
            </a:r>
            <a:endParaRPr lang="en-GB" dirty="0"/>
          </a:p>
        </p:txBody>
      </p:sp>
      <p:sp>
        <p:nvSpPr>
          <p:cNvPr id="16" name="Text Placeholder date">
            <a:extLst>
              <a:ext uri="{FF2B5EF4-FFF2-40B4-BE49-F238E27FC236}">
                <a16:creationId xmlns:a16="http://schemas.microsoft.com/office/drawing/2014/main" id="{9CC4291F-C940-4903-9F04-90EF9922961C}"/>
              </a:ext>
            </a:extLst>
          </p:cNvPr>
          <p:cNvSpPr>
            <a:spLocks noGrp="1"/>
          </p:cNvSpPr>
          <p:nvPr>
            <p:ph type="body" sz="quarter" idx="11" hasCustomPrompt="1"/>
          </p:nvPr>
        </p:nvSpPr>
        <p:spPr>
          <a:xfrm>
            <a:off x="1185544" y="5195283"/>
            <a:ext cx="9820800" cy="180000"/>
          </a:xfrm>
        </p:spPr>
        <p:txBody>
          <a:bodyPr vert="horz" lIns="0" tIns="0" rIns="0" bIns="0" rtlCol="0" anchor="t" anchorCtr="0">
            <a:noAutofit/>
          </a:bodyPr>
          <a:lstStyle>
            <a:lvl1pPr>
              <a:defRPr lang="en-GB" dirty="0">
                <a:solidFill>
                  <a:schemeClr val="bg1"/>
                </a:solidFill>
                <a:latin typeface="+mj-lt"/>
              </a:defRPr>
            </a:lvl1pPr>
          </a:lstStyle>
          <a:p>
            <a:pPr marL="0" lvl="0" indent="0">
              <a:buNone/>
            </a:pPr>
            <a:r>
              <a:rPr lang="en-GB" dirty="0"/>
              <a:t>Document type | Date</a:t>
            </a:r>
          </a:p>
        </p:txBody>
      </p:sp>
      <p:pic>
        <p:nvPicPr>
          <p:cNvPr id="8" name="Logo">
            <a:extLst>
              <a:ext uri="{FF2B5EF4-FFF2-40B4-BE49-F238E27FC236}">
                <a16:creationId xmlns:a16="http://schemas.microsoft.com/office/drawing/2014/main" id="{D40C783F-78D8-4A90-BB1C-5A39BAD6F217}"/>
              </a:ext>
            </a:extLst>
          </p:cNvPr>
          <p:cNvPicPr>
            <a:picLocks/>
          </p:cNvPicPr>
          <p:nvPr userDrawn="1"/>
        </p:nvPicPr>
        <p:blipFill>
          <a:blip r:embed="rId2" cstate="screen">
            <a:extLst>
              <a:ext uri="{28A0092B-C50C-407E-A947-70E740481C1C}">
                <a14:useLocalDpi xmlns:a14="http://schemas.microsoft.com/office/drawing/2010/main"/>
              </a:ext>
            </a:extLst>
          </a:blip>
          <a:srcRect/>
          <a:stretch/>
        </p:blipFill>
        <p:spPr>
          <a:xfrm>
            <a:off x="708142" y="5946270"/>
            <a:ext cx="1566393" cy="455865"/>
          </a:xfrm>
          <a:prstGeom prst="rect">
            <a:avLst/>
          </a:prstGeom>
        </p:spPr>
      </p:pic>
      <p:sp>
        <p:nvSpPr>
          <p:cNvPr id="9" name="TextBox 8">
            <a:extLst>
              <a:ext uri="{FF2B5EF4-FFF2-40B4-BE49-F238E27FC236}">
                <a16:creationId xmlns:a16="http://schemas.microsoft.com/office/drawing/2014/main" id="{C008C8EF-0481-4B17-8C93-E1441D20D06A}"/>
              </a:ext>
            </a:extLst>
          </p:cNvPr>
          <p:cNvSpPr txBox="1"/>
          <p:nvPr userDrawn="1"/>
        </p:nvSpPr>
        <p:spPr>
          <a:xfrm>
            <a:off x="8501974" y="5866426"/>
            <a:ext cx="2981884" cy="615553"/>
          </a:xfrm>
          <a:prstGeom prst="rect">
            <a:avLst/>
          </a:prstGeom>
          <a:noFill/>
        </p:spPr>
        <p:txBody>
          <a:bodyPr vert="horz" wrap="square" lIns="0" tIns="0" rIns="0" bIns="0" rtlCol="0" anchor="ctr">
            <a:spAutoFit/>
          </a:bodyPr>
          <a:lstStyle>
            <a:defPPr>
              <a:defRPr lang="en-US"/>
            </a:defPPr>
            <a:lvl1pPr algn="r">
              <a:defRPr sz="2000" i="0">
                <a:solidFill>
                  <a:schemeClr val="accent1"/>
                </a:solidFill>
                <a:latin typeface="+mj-lt"/>
              </a:defRPr>
            </a:lvl1pPr>
          </a:lstStyle>
          <a:p>
            <a:pPr lvl="0"/>
            <a:r>
              <a:rPr lang="en-GB" dirty="0">
                <a:solidFill>
                  <a:schemeClr val="bg1"/>
                </a:solidFill>
                <a:latin typeface="+mj-lt"/>
              </a:rPr>
              <a:t>We connect Denmark.</a:t>
            </a:r>
          </a:p>
          <a:p>
            <a:pPr lvl="0"/>
            <a:r>
              <a:rPr lang="en-GB" dirty="0">
                <a:solidFill>
                  <a:schemeClr val="bg1"/>
                </a:solidFill>
                <a:latin typeface="+mj-lt"/>
              </a:rPr>
              <a:t>For everyone.</a:t>
            </a:r>
          </a:p>
        </p:txBody>
      </p:sp>
    </p:spTree>
    <p:extLst>
      <p:ext uri="{BB962C8B-B14F-4D97-AF65-F5344CB8AC3E}">
        <p14:creationId xmlns:p14="http://schemas.microsoft.com/office/powerpoint/2010/main" val="2878266137"/>
      </p:ext>
    </p:extLst>
  </p:cSld>
  <p:clrMapOvr>
    <a:masterClrMapping/>
  </p:clrMapOvr>
  <p:hf hdr="0"/>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Agenda A">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B8763888-BF76-4981-A0B7-E3EBAAD54507}"/>
              </a:ext>
            </a:extLst>
          </p:cNvPr>
          <p:cNvGraphicFramePr>
            <a:graphicFrameLocks noChangeAspect="1"/>
          </p:cNvGraphicFramePr>
          <p:nvPr userDrawn="1">
            <p:custDataLst>
              <p:tags r:id="rId1"/>
            </p:custDataLst>
            <p:extLst>
              <p:ext uri="{D42A27DB-BD31-4B8C-83A1-F6EECF244321}">
                <p14:modId xmlns:p14="http://schemas.microsoft.com/office/powerpoint/2010/main" val="28202896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5" name="Object 4" hidden="1">
                        <a:extLst>
                          <a:ext uri="{FF2B5EF4-FFF2-40B4-BE49-F238E27FC236}">
                            <a16:creationId xmlns:a16="http://schemas.microsoft.com/office/drawing/2014/main" id="{B8763888-BF76-4981-A0B7-E3EBAAD5450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2685BA90-E0E4-4A8B-A03B-1A28314E79ED}"/>
              </a:ext>
            </a:extLst>
          </p:cNvPr>
          <p:cNvSpPr/>
          <p:nvPr userDrawn="1">
            <p:custDataLst>
              <p:tags r:id="rId2"/>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l">
              <a:lnSpc>
                <a:spcPct val="90000"/>
              </a:lnSpc>
            </a:pPr>
            <a:endParaRPr lang="en-US" sz="2500" b="1" i="0" baseline="0" noProof="0" dirty="0" err="1">
              <a:latin typeface="TDC NET" panose="020B0604020202020204" charset="0"/>
              <a:ea typeface="+mj-ea"/>
              <a:cs typeface="+mj-cs"/>
              <a:sym typeface="TDC NET" panose="020B0604020202020204" charset="0"/>
            </a:endParaRPr>
          </a:p>
        </p:txBody>
      </p:sp>
      <p:pic>
        <p:nvPicPr>
          <p:cNvPr id="6" name="Picture 5">
            <a:extLst>
              <a:ext uri="{FF2B5EF4-FFF2-40B4-BE49-F238E27FC236}">
                <a16:creationId xmlns:a16="http://schemas.microsoft.com/office/drawing/2014/main" id="{3FEA4270-AC08-473E-8388-0874F8A52C7A}"/>
              </a:ext>
            </a:extLst>
          </p:cNvPr>
          <p:cNvPicPr>
            <a:picLocks noChangeAspect="1"/>
          </p:cNvPicPr>
          <p:nvPr userDrawn="1"/>
        </p:nvPicPr>
        <p:blipFill>
          <a:blip r:embed="rId6"/>
          <a:stretch>
            <a:fillRect/>
          </a:stretch>
        </p:blipFill>
        <p:spPr>
          <a:xfrm>
            <a:off x="0" y="0"/>
            <a:ext cx="12192000" cy="6858000"/>
          </a:xfrm>
          <a:prstGeom prst="rect">
            <a:avLst/>
          </a:prstGeom>
        </p:spPr>
      </p:pic>
      <p:sp>
        <p:nvSpPr>
          <p:cNvPr id="3" name="Title 2">
            <a:extLst>
              <a:ext uri="{FF2B5EF4-FFF2-40B4-BE49-F238E27FC236}">
                <a16:creationId xmlns:a16="http://schemas.microsoft.com/office/drawing/2014/main" id="{CCDB4457-DABA-4F21-B50A-59482296185F}"/>
              </a:ext>
            </a:extLst>
          </p:cNvPr>
          <p:cNvSpPr>
            <a:spLocks noGrp="1"/>
          </p:cNvSpPr>
          <p:nvPr>
            <p:ph type="title"/>
          </p:nvPr>
        </p:nvSpPr>
        <p:spPr>
          <a:xfrm>
            <a:off x="588000" y="396000"/>
            <a:ext cx="11016000" cy="319318"/>
          </a:xfrm>
        </p:spPr>
        <p:txBody>
          <a:bodyPr/>
          <a:lstStyle>
            <a:lvl1pPr>
              <a:defRPr>
                <a:latin typeface="+mj-lt"/>
              </a:defRPr>
            </a:lvl1pPr>
          </a:lstStyle>
          <a:p>
            <a:r>
              <a:rPr lang="da-DK"/>
              <a:t>Klik for at redigere titeltypografien i masteren</a:t>
            </a:r>
            <a:endParaRPr lang="en-GB" dirty="0"/>
          </a:p>
        </p:txBody>
      </p:sp>
      <p:sp>
        <p:nvSpPr>
          <p:cNvPr id="12" name="Text Placeholder 2">
            <a:extLst>
              <a:ext uri="{FF2B5EF4-FFF2-40B4-BE49-F238E27FC236}">
                <a16:creationId xmlns:a16="http://schemas.microsoft.com/office/drawing/2014/main" id="{5F7E8472-4CD3-4C8C-942E-F9E6FF27DB00}"/>
              </a:ext>
            </a:extLst>
          </p:cNvPr>
          <p:cNvSpPr>
            <a:spLocks noGrp="1"/>
          </p:cNvSpPr>
          <p:nvPr>
            <p:ph type="body" sz="quarter" idx="19"/>
          </p:nvPr>
        </p:nvSpPr>
        <p:spPr>
          <a:xfrm>
            <a:off x="588000" y="1376363"/>
            <a:ext cx="11016000" cy="4824000"/>
          </a:xfrm>
        </p:spPr>
        <p:txBody>
          <a:bodyPr anchor="ctr" anchorCtr="0"/>
          <a:lstStyle>
            <a:lvl1pPr marL="514350" indent="-468000">
              <a:spcBef>
                <a:spcPts val="900"/>
              </a:spcBef>
              <a:buClrTx/>
              <a:buSzPct val="100000"/>
              <a:buFont typeface="+mj-lt"/>
              <a:buAutoNum type="arabicPeriod"/>
              <a:defRPr sz="2400" b="1">
                <a:solidFill>
                  <a:schemeClr val="accent2"/>
                </a:solidFill>
                <a:latin typeface="+mj-lt"/>
              </a:defRPr>
            </a:lvl1pPr>
            <a:lvl2pPr marL="936000" indent="-468000">
              <a:spcBef>
                <a:spcPts val="900"/>
              </a:spcBef>
              <a:buClr>
                <a:schemeClr val="accent2"/>
              </a:buClr>
              <a:buSzPct val="100000"/>
              <a:buFont typeface="+mj-lt"/>
              <a:buAutoNum type="arabicPeriod"/>
              <a:defRPr sz="2400" b="1">
                <a:solidFill>
                  <a:schemeClr val="accent2"/>
                </a:solidFill>
                <a:latin typeface="+mj-lt"/>
              </a:defRPr>
            </a:lvl2pPr>
            <a:lvl3pPr marL="468000" indent="-468000">
              <a:spcBef>
                <a:spcPts val="900"/>
              </a:spcBef>
              <a:buClrTx/>
              <a:buSzPct val="100000"/>
              <a:buFont typeface="TDC NET Office" panose="00000500000000000000" pitchFamily="2" charset="0"/>
              <a:buChar char="→"/>
              <a:defRPr sz="2400" b="1">
                <a:solidFill>
                  <a:schemeClr val="accent1"/>
                </a:solidFill>
                <a:latin typeface="+mj-lt"/>
              </a:defRPr>
            </a:lvl3pPr>
            <a:lvl4pPr marL="457200" indent="-457200">
              <a:spcBef>
                <a:spcPts val="900"/>
              </a:spcBef>
              <a:buFont typeface="+mj-lt"/>
              <a:buAutoNum type="arabicPeriod"/>
              <a:defRPr sz="2400" b="1">
                <a:solidFill>
                  <a:schemeClr val="accent2"/>
                </a:solidFill>
                <a:latin typeface="+mj-lt"/>
              </a:defRPr>
            </a:lvl4pPr>
            <a:lvl5pPr marL="468000" indent="-468000">
              <a:spcBef>
                <a:spcPts val="1200"/>
              </a:spcBef>
              <a:buFont typeface="+mj-lt"/>
              <a:buAutoNum type="arabicPeriod"/>
              <a:defRPr lang="en-US" sz="3200" b="1" kern="1200" dirty="0" smtClean="0">
                <a:solidFill>
                  <a:schemeClr val="accent2"/>
                </a:solidFill>
                <a:latin typeface="+mn-lt"/>
                <a:ea typeface="+mn-ea"/>
                <a:cs typeface="+mn-cs"/>
              </a:defRPr>
            </a:lvl5pPr>
            <a:lvl6pPr marL="468000" indent="-468000">
              <a:spcBef>
                <a:spcPts val="1200"/>
              </a:spcBef>
              <a:spcAft>
                <a:spcPts val="600"/>
              </a:spcAft>
              <a:buFont typeface="+mj-lt"/>
              <a:buAutoNum type="arabicPeriod"/>
              <a:defRPr sz="3200" b="1">
                <a:solidFill>
                  <a:schemeClr val="accent2"/>
                </a:solidFill>
              </a:defRPr>
            </a:lvl6pPr>
            <a:lvl7pPr marL="468000" indent="-468000">
              <a:spcBef>
                <a:spcPts val="1200"/>
              </a:spcBef>
              <a:spcAft>
                <a:spcPts val="600"/>
              </a:spcAft>
              <a:buFont typeface="+mj-lt"/>
              <a:buAutoNum type="arabicPeriod"/>
              <a:defRPr sz="3200" b="1">
                <a:solidFill>
                  <a:schemeClr val="accent2"/>
                </a:solidFill>
              </a:defRPr>
            </a:lvl7pPr>
            <a:lvl8pPr marL="468000" indent="-468000">
              <a:spcBef>
                <a:spcPts val="1200"/>
              </a:spcBef>
              <a:spcAft>
                <a:spcPts val="600"/>
              </a:spcAft>
              <a:buFont typeface="+mj-lt"/>
              <a:buAutoNum type="arabicPeriod"/>
              <a:defRPr sz="3200" b="1">
                <a:solidFill>
                  <a:schemeClr val="accent2"/>
                </a:solidFill>
              </a:defRPr>
            </a:lvl8pPr>
            <a:lvl9pPr marL="468000" indent="-468000">
              <a:spcBef>
                <a:spcPts val="1200"/>
              </a:spcBef>
              <a:spcAft>
                <a:spcPts val="600"/>
              </a:spcAft>
              <a:buFont typeface="+mj-lt"/>
              <a:buAutoNum type="arabicPeriod"/>
              <a:defRPr sz="3200" b="1">
                <a:solidFill>
                  <a:schemeClr val="accent2"/>
                </a:solidFill>
              </a:defRPr>
            </a:lvl9pPr>
          </a:lstStyle>
          <a:p>
            <a:pPr lvl="0"/>
            <a:r>
              <a:rPr lang="da-DK"/>
              <a:t>Klik for at redigere teksttypografierne i masteren</a:t>
            </a:r>
          </a:p>
          <a:p>
            <a:pPr lvl="1"/>
            <a:r>
              <a:rPr lang="da-DK"/>
              <a:t>Andet niveau</a:t>
            </a:r>
          </a:p>
          <a:p>
            <a:pPr lvl="2"/>
            <a:r>
              <a:rPr lang="da-DK"/>
              <a:t>Tredje niveau</a:t>
            </a:r>
          </a:p>
          <a:p>
            <a:pPr lvl="3"/>
            <a:r>
              <a:rPr lang="da-DK"/>
              <a:t>Fjerde niveau</a:t>
            </a:r>
          </a:p>
        </p:txBody>
      </p:sp>
      <p:sp>
        <p:nvSpPr>
          <p:cNvPr id="9" name="Slide Number Placeholder 5 (FAST)">
            <a:extLst>
              <a:ext uri="{FF2B5EF4-FFF2-40B4-BE49-F238E27FC236}">
                <a16:creationId xmlns:a16="http://schemas.microsoft.com/office/drawing/2014/main" id="{CF730F75-F6B6-4072-9161-7CCAFDE48BA6}"/>
              </a:ext>
            </a:extLst>
          </p:cNvPr>
          <p:cNvSpPr txBox="1">
            <a:spLocks/>
          </p:cNvSpPr>
          <p:nvPr userDrawn="1"/>
        </p:nvSpPr>
        <p:spPr>
          <a:xfrm>
            <a:off x="11635200" y="6451200"/>
            <a:ext cx="252000" cy="180000"/>
          </a:xfrm>
          <a:prstGeom prst="rect">
            <a:avLst/>
          </a:prstGeom>
        </p:spPr>
        <p:txBody>
          <a:bodyPr vert="horz" lIns="0" tIns="0" rIns="0" bIns="0" rtlCol="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3DFD3FF-FAEA-D841-BBBA-173DB513EC35}" type="slidenum">
              <a:rPr lang="en-GB" sz="1000" kern="1200" noProof="0" smtClean="0">
                <a:solidFill>
                  <a:schemeClr val="accent2"/>
                </a:solidFill>
                <a:latin typeface="+mj-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lang="en-GB" sz="1000" kern="1200" noProof="0" dirty="0">
              <a:solidFill>
                <a:schemeClr val="accent2"/>
              </a:solidFill>
              <a:latin typeface="+mj-lt"/>
              <a:ea typeface="+mn-ea"/>
              <a:cs typeface="+mn-cs"/>
            </a:endParaRPr>
          </a:p>
        </p:txBody>
      </p:sp>
      <p:pic>
        <p:nvPicPr>
          <p:cNvPr id="13" name="Logo">
            <a:extLst>
              <a:ext uri="{FF2B5EF4-FFF2-40B4-BE49-F238E27FC236}">
                <a16:creationId xmlns:a16="http://schemas.microsoft.com/office/drawing/2014/main" id="{C84B7475-F1E0-49E3-9132-7D5519CE7EFE}"/>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302020" y="6399299"/>
            <a:ext cx="989149" cy="282278"/>
          </a:xfrm>
          <a:prstGeom prst="rect">
            <a:avLst/>
          </a:prstGeom>
        </p:spPr>
      </p:pic>
    </p:spTree>
    <p:extLst>
      <p:ext uri="{BB962C8B-B14F-4D97-AF65-F5344CB8AC3E}">
        <p14:creationId xmlns:p14="http://schemas.microsoft.com/office/powerpoint/2010/main" val="56538137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Agenda B">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DDDE9AE-6E5B-4553-87F0-D2D616A504DE}"/>
              </a:ext>
            </a:extLst>
          </p:cNvPr>
          <p:cNvGraphicFramePr>
            <a:graphicFrameLocks noChangeAspect="1"/>
          </p:cNvGraphicFramePr>
          <p:nvPr userDrawn="1">
            <p:custDataLst>
              <p:tags r:id="rId1"/>
            </p:custDataLst>
            <p:extLst>
              <p:ext uri="{D42A27DB-BD31-4B8C-83A1-F6EECF244321}">
                <p14:modId xmlns:p14="http://schemas.microsoft.com/office/powerpoint/2010/main" val="32827484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5" name="Object 4" hidden="1">
                        <a:extLst>
                          <a:ext uri="{FF2B5EF4-FFF2-40B4-BE49-F238E27FC236}">
                            <a16:creationId xmlns:a16="http://schemas.microsoft.com/office/drawing/2014/main" id="{EDDDE9AE-6E5B-4553-87F0-D2D616A504D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D83ED250-63E0-4E1D-A4E4-A931D1F0A195}"/>
              </a:ext>
            </a:extLst>
          </p:cNvPr>
          <p:cNvSpPr/>
          <p:nvPr userDrawn="1">
            <p:custDataLst>
              <p:tags r:id="rId2"/>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l">
              <a:lnSpc>
                <a:spcPct val="90000"/>
              </a:lnSpc>
            </a:pPr>
            <a:endParaRPr lang="en-US" sz="2500" b="1" i="0" baseline="0" noProof="0" dirty="0" err="1">
              <a:latin typeface="TDC NET" panose="020B0604020202020204" charset="0"/>
              <a:ea typeface="+mj-ea"/>
              <a:cs typeface="+mj-cs"/>
              <a:sym typeface="TDC NET" panose="020B0604020202020204" charset="0"/>
            </a:endParaRPr>
          </a:p>
        </p:txBody>
      </p:sp>
      <p:pic>
        <p:nvPicPr>
          <p:cNvPr id="2" name="Picture 1">
            <a:extLst>
              <a:ext uri="{FF2B5EF4-FFF2-40B4-BE49-F238E27FC236}">
                <a16:creationId xmlns:a16="http://schemas.microsoft.com/office/drawing/2014/main" id="{FD37217D-E052-4F59-9803-ABB7EC8E2D09}"/>
              </a:ext>
            </a:extLst>
          </p:cNvPr>
          <p:cNvPicPr>
            <a:picLocks noChangeAspect="1"/>
          </p:cNvPicPr>
          <p:nvPr userDrawn="1"/>
        </p:nvPicPr>
        <p:blipFill>
          <a:blip r:embed="rId6"/>
          <a:stretch>
            <a:fillRect/>
          </a:stretch>
        </p:blipFill>
        <p:spPr>
          <a:xfrm>
            <a:off x="0" y="0"/>
            <a:ext cx="12192000" cy="6857999"/>
          </a:xfrm>
          <a:prstGeom prst="rect">
            <a:avLst/>
          </a:prstGeom>
        </p:spPr>
      </p:pic>
      <p:sp>
        <p:nvSpPr>
          <p:cNvPr id="7" name="Title 6">
            <a:extLst>
              <a:ext uri="{FF2B5EF4-FFF2-40B4-BE49-F238E27FC236}">
                <a16:creationId xmlns:a16="http://schemas.microsoft.com/office/drawing/2014/main" id="{1925D78C-6B57-4C8C-8124-43E64141FE5E}"/>
              </a:ext>
            </a:extLst>
          </p:cNvPr>
          <p:cNvSpPr>
            <a:spLocks noGrp="1"/>
          </p:cNvSpPr>
          <p:nvPr>
            <p:ph type="title"/>
          </p:nvPr>
        </p:nvSpPr>
        <p:spPr>
          <a:xfrm>
            <a:off x="588000" y="396000"/>
            <a:ext cx="11016000" cy="319318"/>
          </a:xfrm>
        </p:spPr>
        <p:txBody>
          <a:bodyPr/>
          <a:lstStyle>
            <a:lvl1pPr>
              <a:defRPr>
                <a:latin typeface="+mj-lt"/>
              </a:defRPr>
            </a:lvl1pPr>
          </a:lstStyle>
          <a:p>
            <a:r>
              <a:rPr lang="da-DK"/>
              <a:t>Klik for at redigere titeltypografien i masteren</a:t>
            </a:r>
            <a:endParaRPr lang="en-GB" dirty="0"/>
          </a:p>
        </p:txBody>
      </p:sp>
      <p:sp>
        <p:nvSpPr>
          <p:cNvPr id="12" name="Text Placeholder 2">
            <a:extLst>
              <a:ext uri="{FF2B5EF4-FFF2-40B4-BE49-F238E27FC236}">
                <a16:creationId xmlns:a16="http://schemas.microsoft.com/office/drawing/2014/main" id="{84BA4DA2-2DCF-4AA8-A6BD-98A5F122B874}"/>
              </a:ext>
            </a:extLst>
          </p:cNvPr>
          <p:cNvSpPr>
            <a:spLocks noGrp="1"/>
          </p:cNvSpPr>
          <p:nvPr>
            <p:ph type="body" sz="quarter" idx="19"/>
          </p:nvPr>
        </p:nvSpPr>
        <p:spPr>
          <a:xfrm>
            <a:off x="588000" y="1376363"/>
            <a:ext cx="11016000" cy="4824000"/>
          </a:xfrm>
        </p:spPr>
        <p:txBody>
          <a:bodyPr anchor="ctr" anchorCtr="0"/>
          <a:lstStyle>
            <a:lvl1pPr marL="514350" indent="-468000">
              <a:spcBef>
                <a:spcPts val="900"/>
              </a:spcBef>
              <a:buClrTx/>
              <a:buSzPct val="100000"/>
              <a:buFont typeface="+mj-lt"/>
              <a:buAutoNum type="arabicPeriod"/>
              <a:defRPr sz="2400" b="1">
                <a:solidFill>
                  <a:schemeClr val="accent2"/>
                </a:solidFill>
                <a:latin typeface="+mj-lt"/>
              </a:defRPr>
            </a:lvl1pPr>
            <a:lvl2pPr marL="936000" indent="-468000">
              <a:spcBef>
                <a:spcPts val="900"/>
              </a:spcBef>
              <a:buClr>
                <a:schemeClr val="accent2"/>
              </a:buClr>
              <a:buSzPct val="100000"/>
              <a:buFont typeface="+mj-lt"/>
              <a:buAutoNum type="arabicPeriod"/>
              <a:defRPr sz="2400" b="1">
                <a:solidFill>
                  <a:schemeClr val="accent2"/>
                </a:solidFill>
                <a:latin typeface="+mj-lt"/>
              </a:defRPr>
            </a:lvl2pPr>
            <a:lvl3pPr marL="468000" indent="-468000">
              <a:spcBef>
                <a:spcPts val="900"/>
              </a:spcBef>
              <a:buClrTx/>
              <a:buSzPct val="100000"/>
              <a:buFont typeface="TDC NET Office" panose="00000500000000000000" pitchFamily="2" charset="0"/>
              <a:buChar char="→"/>
              <a:defRPr sz="2400" b="1">
                <a:solidFill>
                  <a:schemeClr val="accent1"/>
                </a:solidFill>
                <a:latin typeface="+mj-lt"/>
              </a:defRPr>
            </a:lvl3pPr>
            <a:lvl4pPr marL="468000" indent="-468000">
              <a:spcBef>
                <a:spcPts val="900"/>
              </a:spcBef>
              <a:buFont typeface="+mj-lt"/>
              <a:buAutoNum type="arabicPeriod"/>
              <a:defRPr sz="2400" b="1">
                <a:solidFill>
                  <a:schemeClr val="accent2"/>
                </a:solidFill>
                <a:latin typeface="+mj-lt"/>
              </a:defRPr>
            </a:lvl4pPr>
            <a:lvl5pPr marL="468000" indent="-468000">
              <a:spcBef>
                <a:spcPts val="1200"/>
              </a:spcBef>
              <a:buFont typeface="+mj-lt"/>
              <a:buAutoNum type="arabicPeriod"/>
              <a:defRPr sz="3200" b="1">
                <a:solidFill>
                  <a:schemeClr val="accent2"/>
                </a:solidFill>
              </a:defRPr>
            </a:lvl5pPr>
            <a:lvl6pPr marL="468000" indent="-468000">
              <a:spcBef>
                <a:spcPts val="1200"/>
              </a:spcBef>
              <a:spcAft>
                <a:spcPts val="600"/>
              </a:spcAft>
              <a:buFont typeface="+mj-lt"/>
              <a:buAutoNum type="arabicPeriod"/>
              <a:defRPr sz="3200" b="1">
                <a:solidFill>
                  <a:schemeClr val="accent2"/>
                </a:solidFill>
              </a:defRPr>
            </a:lvl6pPr>
            <a:lvl7pPr marL="468000" indent="-468000">
              <a:spcBef>
                <a:spcPts val="1200"/>
              </a:spcBef>
              <a:spcAft>
                <a:spcPts val="600"/>
              </a:spcAft>
              <a:buFont typeface="+mj-lt"/>
              <a:buAutoNum type="arabicPeriod"/>
              <a:defRPr sz="3200" b="1">
                <a:solidFill>
                  <a:schemeClr val="accent2"/>
                </a:solidFill>
              </a:defRPr>
            </a:lvl7pPr>
            <a:lvl8pPr marL="468000" indent="-468000">
              <a:spcBef>
                <a:spcPts val="1200"/>
              </a:spcBef>
              <a:spcAft>
                <a:spcPts val="600"/>
              </a:spcAft>
              <a:buFont typeface="+mj-lt"/>
              <a:buAutoNum type="arabicPeriod"/>
              <a:defRPr sz="3200" b="1">
                <a:solidFill>
                  <a:schemeClr val="accent2"/>
                </a:solidFill>
              </a:defRPr>
            </a:lvl8pPr>
            <a:lvl9pPr marL="468000" indent="-468000">
              <a:spcBef>
                <a:spcPts val="1200"/>
              </a:spcBef>
              <a:spcAft>
                <a:spcPts val="600"/>
              </a:spcAft>
              <a:buFont typeface="+mj-lt"/>
              <a:buAutoNum type="arabicPeriod"/>
              <a:defRPr sz="3200" b="1">
                <a:solidFill>
                  <a:schemeClr val="accent2"/>
                </a:solidFill>
              </a:defRPr>
            </a:lvl9pPr>
          </a:lstStyle>
          <a:p>
            <a:pPr lvl="0"/>
            <a:r>
              <a:rPr lang="da-DK"/>
              <a:t>Klik for at redigere teksttypografierne i masteren</a:t>
            </a:r>
          </a:p>
          <a:p>
            <a:pPr lvl="1"/>
            <a:r>
              <a:rPr lang="da-DK"/>
              <a:t>Andet niveau</a:t>
            </a:r>
          </a:p>
          <a:p>
            <a:pPr lvl="2"/>
            <a:r>
              <a:rPr lang="da-DK"/>
              <a:t>Tredje niveau</a:t>
            </a:r>
          </a:p>
          <a:p>
            <a:pPr lvl="3"/>
            <a:r>
              <a:rPr lang="da-DK"/>
              <a:t>Fjerde niveau</a:t>
            </a:r>
          </a:p>
        </p:txBody>
      </p:sp>
      <p:sp>
        <p:nvSpPr>
          <p:cNvPr id="13" name="Slide Number Placeholder 5 (FAST)">
            <a:extLst>
              <a:ext uri="{FF2B5EF4-FFF2-40B4-BE49-F238E27FC236}">
                <a16:creationId xmlns:a16="http://schemas.microsoft.com/office/drawing/2014/main" id="{F6B9A156-7185-407B-A779-E7861115D13E}"/>
              </a:ext>
            </a:extLst>
          </p:cNvPr>
          <p:cNvSpPr txBox="1">
            <a:spLocks/>
          </p:cNvSpPr>
          <p:nvPr userDrawn="1"/>
        </p:nvSpPr>
        <p:spPr>
          <a:xfrm>
            <a:off x="11635200" y="6451200"/>
            <a:ext cx="252000" cy="180000"/>
          </a:xfrm>
          <a:prstGeom prst="rect">
            <a:avLst/>
          </a:prstGeom>
        </p:spPr>
        <p:txBody>
          <a:bodyPr vert="horz" lIns="0" tIns="0" rIns="0" bIns="0" rtlCol="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3DFD3FF-FAEA-D841-BBBA-173DB513EC35}" type="slidenum">
              <a:rPr lang="en-GB" sz="1000" kern="1200" noProof="0" smtClean="0">
                <a:solidFill>
                  <a:schemeClr val="accent2"/>
                </a:solidFill>
                <a:latin typeface="+mj-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lang="en-GB" sz="1000" kern="1200" noProof="0" dirty="0">
              <a:solidFill>
                <a:schemeClr val="accent2"/>
              </a:solidFill>
              <a:latin typeface="+mj-lt"/>
              <a:ea typeface="+mn-ea"/>
              <a:cs typeface="+mn-cs"/>
            </a:endParaRPr>
          </a:p>
        </p:txBody>
      </p:sp>
      <p:pic>
        <p:nvPicPr>
          <p:cNvPr id="15" name="Logo">
            <a:extLst>
              <a:ext uri="{FF2B5EF4-FFF2-40B4-BE49-F238E27FC236}">
                <a16:creationId xmlns:a16="http://schemas.microsoft.com/office/drawing/2014/main" id="{06820E0F-391F-427B-94C8-41695AD55D09}"/>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302020" y="6399299"/>
            <a:ext cx="989149" cy="282278"/>
          </a:xfrm>
          <a:prstGeom prst="rect">
            <a:avLst/>
          </a:prstGeom>
        </p:spPr>
      </p:pic>
    </p:spTree>
    <p:extLst>
      <p:ext uri="{BB962C8B-B14F-4D97-AF65-F5344CB8AC3E}">
        <p14:creationId xmlns:p14="http://schemas.microsoft.com/office/powerpoint/2010/main" val="11974888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mpty slide">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C66ECE53-18FB-4838-BC40-01E4D1E96904}"/>
              </a:ext>
            </a:extLst>
          </p:cNvPr>
          <p:cNvSpPr>
            <a:spLocks noGrp="1"/>
          </p:cNvSpPr>
          <p:nvPr>
            <p:ph type="title"/>
          </p:nvPr>
        </p:nvSpPr>
        <p:spPr>
          <a:xfrm>
            <a:off x="588000" y="396000"/>
            <a:ext cx="11016000" cy="319318"/>
          </a:xfrm>
        </p:spPr>
        <p:txBody>
          <a:bodyPr wrap="square">
            <a:spAutoFit/>
          </a:bodyPr>
          <a:lstStyle>
            <a:lvl1pPr>
              <a:defRPr>
                <a:latin typeface="+mj-lt"/>
              </a:defRPr>
            </a:lvl1pPr>
          </a:lstStyle>
          <a:p>
            <a:r>
              <a:rPr lang="da-DK"/>
              <a:t>Klik for at redigere titeltypografien i masteren</a:t>
            </a:r>
            <a:endParaRPr lang="en-GB" dirty="0"/>
          </a:p>
        </p:txBody>
      </p:sp>
      <p:sp>
        <p:nvSpPr>
          <p:cNvPr id="8" name="Text Placeholder note">
            <a:extLst>
              <a:ext uri="{FF2B5EF4-FFF2-40B4-BE49-F238E27FC236}">
                <a16:creationId xmlns:a16="http://schemas.microsoft.com/office/drawing/2014/main" id="{D89EF5F8-4B69-4EC4-BF21-3911EEA699CE}"/>
              </a:ext>
            </a:extLst>
          </p:cNvPr>
          <p:cNvSpPr>
            <a:spLocks noGrp="1"/>
          </p:cNvSpPr>
          <p:nvPr>
            <p:ph type="body" sz="quarter" idx="26"/>
          </p:nvPr>
        </p:nvSpPr>
        <p:spPr>
          <a:xfrm>
            <a:off x="1632000" y="6471189"/>
            <a:ext cx="9972000" cy="138499"/>
          </a:xfrm>
        </p:spPr>
        <p:txBody>
          <a:bodyPr anchor="ctr" anchorCtr="0">
            <a:spAutoFit/>
          </a:bodyPr>
          <a:lstStyle>
            <a:lvl1pPr marL="162000" indent="-162000">
              <a:spcAft>
                <a:spcPts val="0"/>
              </a:spcAft>
              <a:buClrTx/>
              <a:buSzPct val="100000"/>
              <a:buFont typeface="+mj-lt"/>
              <a:buAutoNum type="arabicPeriod"/>
              <a:defRPr sz="1000">
                <a:solidFill>
                  <a:srgbClr val="787878"/>
                </a:solidFill>
                <a:latin typeface="+mj-lt"/>
              </a:defRPr>
            </a:lvl1pPr>
          </a:lstStyle>
          <a:p>
            <a:pPr lvl="0"/>
            <a:r>
              <a:rPr lang="da-DK"/>
              <a:t>Klik for at redigere teksttypografierne i masteren</a:t>
            </a:r>
          </a:p>
        </p:txBody>
      </p:sp>
    </p:spTree>
    <p:extLst>
      <p:ext uri="{BB962C8B-B14F-4D97-AF65-F5344CB8AC3E}">
        <p14:creationId xmlns:p14="http://schemas.microsoft.com/office/powerpoint/2010/main" val="205728390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Agenda C">
    <p:spTree>
      <p:nvGrpSpPr>
        <p:cNvPr id="1" name=""/>
        <p:cNvGrpSpPr/>
        <p:nvPr/>
      </p:nvGrpSpPr>
      <p:grpSpPr>
        <a:xfrm>
          <a:off x="0" y="0"/>
          <a:ext cx="0" cy="0"/>
          <a:chOff x="0" y="0"/>
          <a:chExt cx="0" cy="0"/>
        </a:xfrm>
      </p:grpSpPr>
      <p:sp>
        <p:nvSpPr>
          <p:cNvPr id="15" name="Background">
            <a:extLst>
              <a:ext uri="{FF2B5EF4-FFF2-40B4-BE49-F238E27FC236}">
                <a16:creationId xmlns:a16="http://schemas.microsoft.com/office/drawing/2014/main" id="{DD08B0CC-3A6C-42FF-A8CB-1F0BF631D3F0}"/>
              </a:ext>
            </a:extLst>
          </p:cNvPr>
          <p:cNvSpPr/>
          <p:nvPr userDrawn="1"/>
        </p:nvSpPr>
        <p:spPr>
          <a:xfrm>
            <a:off x="0" y="0"/>
            <a:ext cx="12193200" cy="6861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latin typeface="+mj-lt"/>
            </a:endParaRPr>
          </a:p>
        </p:txBody>
      </p:sp>
      <p:sp>
        <p:nvSpPr>
          <p:cNvPr id="8" name="Title 7">
            <a:extLst>
              <a:ext uri="{FF2B5EF4-FFF2-40B4-BE49-F238E27FC236}">
                <a16:creationId xmlns:a16="http://schemas.microsoft.com/office/drawing/2014/main" id="{A57E3901-C7C6-43D8-804C-0B7620408A00}"/>
              </a:ext>
            </a:extLst>
          </p:cNvPr>
          <p:cNvSpPr>
            <a:spLocks noGrp="1"/>
          </p:cNvSpPr>
          <p:nvPr>
            <p:ph type="title"/>
          </p:nvPr>
        </p:nvSpPr>
        <p:spPr>
          <a:xfrm>
            <a:off x="588000" y="396000"/>
            <a:ext cx="11016000" cy="319318"/>
          </a:xfrm>
        </p:spPr>
        <p:txBody>
          <a:bodyPr/>
          <a:lstStyle>
            <a:lvl1pPr>
              <a:defRPr>
                <a:latin typeface="+mj-lt"/>
              </a:defRPr>
            </a:lvl1pPr>
          </a:lstStyle>
          <a:p>
            <a:r>
              <a:rPr lang="da-DK"/>
              <a:t>Klik for at redigere titeltypografien i masteren</a:t>
            </a:r>
            <a:endParaRPr lang="en-GB" dirty="0"/>
          </a:p>
        </p:txBody>
      </p:sp>
      <p:sp>
        <p:nvSpPr>
          <p:cNvPr id="14" name="Text Placeholder 2">
            <a:extLst>
              <a:ext uri="{FF2B5EF4-FFF2-40B4-BE49-F238E27FC236}">
                <a16:creationId xmlns:a16="http://schemas.microsoft.com/office/drawing/2014/main" id="{1AA1B8C7-CC3D-42E5-9A1B-3E89340A0930}"/>
              </a:ext>
            </a:extLst>
          </p:cNvPr>
          <p:cNvSpPr>
            <a:spLocks noGrp="1"/>
          </p:cNvSpPr>
          <p:nvPr>
            <p:ph type="body" sz="quarter" idx="19"/>
          </p:nvPr>
        </p:nvSpPr>
        <p:spPr>
          <a:xfrm>
            <a:off x="588000" y="1376363"/>
            <a:ext cx="11016000" cy="4824000"/>
          </a:xfrm>
        </p:spPr>
        <p:txBody>
          <a:bodyPr anchor="ctr" anchorCtr="0"/>
          <a:lstStyle>
            <a:lvl1pPr marL="514350" indent="-468000">
              <a:spcBef>
                <a:spcPts val="900"/>
              </a:spcBef>
              <a:buClrTx/>
              <a:buSzPct val="100000"/>
              <a:buFont typeface="+mj-lt"/>
              <a:buAutoNum type="arabicPeriod"/>
              <a:defRPr sz="2400" b="1">
                <a:latin typeface="+mj-lt"/>
              </a:defRPr>
            </a:lvl1pPr>
            <a:lvl2pPr marL="936000" indent="-468000">
              <a:spcBef>
                <a:spcPts val="900"/>
              </a:spcBef>
              <a:buClrTx/>
              <a:buSzPct val="100000"/>
              <a:buFont typeface="+mj-lt"/>
              <a:buAutoNum type="arabicPeriod"/>
              <a:defRPr sz="2400" b="1">
                <a:solidFill>
                  <a:schemeClr val="accent2"/>
                </a:solidFill>
                <a:latin typeface="+mj-lt"/>
              </a:defRPr>
            </a:lvl2pPr>
            <a:lvl3pPr marL="468000" indent="-468000">
              <a:spcBef>
                <a:spcPts val="900"/>
              </a:spcBef>
              <a:buClrTx/>
              <a:buSzPct val="100000"/>
              <a:buFont typeface="TDC NET Office" panose="00000500000000000000" pitchFamily="2" charset="0"/>
              <a:buChar char="→"/>
              <a:defRPr sz="2400" b="1">
                <a:solidFill>
                  <a:schemeClr val="accent1"/>
                </a:solidFill>
                <a:latin typeface="+mj-lt"/>
              </a:defRPr>
            </a:lvl3pPr>
            <a:lvl4pPr marL="468000" indent="-468000">
              <a:spcBef>
                <a:spcPts val="900"/>
              </a:spcBef>
              <a:buFont typeface="+mj-lt"/>
              <a:buAutoNum type="arabicPeriod"/>
              <a:defRPr sz="2400" b="1">
                <a:solidFill>
                  <a:schemeClr val="accent2"/>
                </a:solidFill>
                <a:latin typeface="+mj-lt"/>
              </a:defRPr>
            </a:lvl4pPr>
            <a:lvl5pPr marL="468000" indent="-468000">
              <a:spcBef>
                <a:spcPts val="1200"/>
              </a:spcBef>
              <a:buFont typeface="+mj-lt"/>
              <a:buAutoNum type="arabicPeriod"/>
              <a:defRPr sz="3200" b="1">
                <a:solidFill>
                  <a:schemeClr val="accent2"/>
                </a:solidFill>
              </a:defRPr>
            </a:lvl5pPr>
            <a:lvl6pPr marL="468000" indent="-468000">
              <a:spcBef>
                <a:spcPts val="1200"/>
              </a:spcBef>
              <a:spcAft>
                <a:spcPts val="600"/>
              </a:spcAft>
              <a:buFont typeface="+mj-lt"/>
              <a:buAutoNum type="arabicPeriod"/>
              <a:defRPr sz="3200" b="1">
                <a:solidFill>
                  <a:schemeClr val="accent2"/>
                </a:solidFill>
              </a:defRPr>
            </a:lvl6pPr>
            <a:lvl7pPr marL="468000" indent="-468000">
              <a:spcBef>
                <a:spcPts val="1200"/>
              </a:spcBef>
              <a:spcAft>
                <a:spcPts val="600"/>
              </a:spcAft>
              <a:buFont typeface="+mj-lt"/>
              <a:buAutoNum type="arabicPeriod"/>
              <a:defRPr sz="3200" b="1">
                <a:solidFill>
                  <a:schemeClr val="accent2"/>
                </a:solidFill>
              </a:defRPr>
            </a:lvl7pPr>
            <a:lvl8pPr marL="468000" indent="-468000">
              <a:spcBef>
                <a:spcPts val="1200"/>
              </a:spcBef>
              <a:spcAft>
                <a:spcPts val="600"/>
              </a:spcAft>
              <a:buFont typeface="+mj-lt"/>
              <a:buAutoNum type="arabicPeriod"/>
              <a:defRPr sz="3200" b="1">
                <a:solidFill>
                  <a:schemeClr val="accent2"/>
                </a:solidFill>
              </a:defRPr>
            </a:lvl8pPr>
            <a:lvl9pPr marL="468000" indent="-468000">
              <a:spcBef>
                <a:spcPts val="1200"/>
              </a:spcBef>
              <a:spcAft>
                <a:spcPts val="600"/>
              </a:spcAft>
              <a:buFont typeface="+mj-lt"/>
              <a:buAutoNum type="arabicPeriod"/>
              <a:defRPr sz="3200" b="1">
                <a:solidFill>
                  <a:schemeClr val="accent2"/>
                </a:solidFill>
              </a:defRPr>
            </a:lvl9pPr>
          </a:lstStyle>
          <a:p>
            <a:pPr lvl="0"/>
            <a:r>
              <a:rPr lang="da-DK"/>
              <a:t>Klik for at redigere teksttypografierne i masteren</a:t>
            </a:r>
          </a:p>
          <a:p>
            <a:pPr lvl="1"/>
            <a:r>
              <a:rPr lang="da-DK"/>
              <a:t>Andet niveau</a:t>
            </a:r>
          </a:p>
          <a:p>
            <a:pPr lvl="2"/>
            <a:r>
              <a:rPr lang="da-DK"/>
              <a:t>Tredje niveau</a:t>
            </a:r>
          </a:p>
          <a:p>
            <a:pPr lvl="3"/>
            <a:r>
              <a:rPr lang="da-DK"/>
              <a:t>Fjerde niveau</a:t>
            </a:r>
          </a:p>
        </p:txBody>
      </p:sp>
      <p:sp>
        <p:nvSpPr>
          <p:cNvPr id="13" name="Slide Number Placeholder 5 (FAST)">
            <a:extLst>
              <a:ext uri="{FF2B5EF4-FFF2-40B4-BE49-F238E27FC236}">
                <a16:creationId xmlns:a16="http://schemas.microsoft.com/office/drawing/2014/main" id="{29887B20-7814-4EE9-A79E-6E1560DE88CF}"/>
              </a:ext>
            </a:extLst>
          </p:cNvPr>
          <p:cNvSpPr txBox="1">
            <a:spLocks/>
          </p:cNvSpPr>
          <p:nvPr userDrawn="1"/>
        </p:nvSpPr>
        <p:spPr>
          <a:xfrm>
            <a:off x="11635200" y="6451200"/>
            <a:ext cx="252000" cy="180000"/>
          </a:xfrm>
          <a:prstGeom prst="rect">
            <a:avLst/>
          </a:prstGeom>
        </p:spPr>
        <p:txBody>
          <a:bodyPr vert="horz" lIns="0" tIns="0" rIns="0" bIns="0" rtlCol="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3DFD3FF-FAEA-D841-BBBA-173DB513EC35}" type="slidenum">
              <a:rPr lang="en-GB" sz="1000" kern="1200" noProof="0" smtClean="0">
                <a:solidFill>
                  <a:schemeClr val="accent1"/>
                </a:solidFill>
                <a:latin typeface="+mj-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lang="en-GB" sz="1000" kern="1200" noProof="0" dirty="0">
              <a:solidFill>
                <a:schemeClr val="accent1"/>
              </a:solidFill>
              <a:latin typeface="+mj-lt"/>
              <a:ea typeface="+mn-ea"/>
              <a:cs typeface="+mn-cs"/>
            </a:endParaRPr>
          </a:p>
        </p:txBody>
      </p:sp>
      <p:pic>
        <p:nvPicPr>
          <p:cNvPr id="16" name="Logo">
            <a:extLst>
              <a:ext uri="{FF2B5EF4-FFF2-40B4-BE49-F238E27FC236}">
                <a16:creationId xmlns:a16="http://schemas.microsoft.com/office/drawing/2014/main" id="{E3D2A796-0795-4AF4-A31C-A6233934C2E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2020" y="6399299"/>
            <a:ext cx="989149" cy="282278"/>
          </a:xfrm>
          <a:prstGeom prst="rect">
            <a:avLst/>
          </a:prstGeom>
        </p:spPr>
      </p:pic>
    </p:spTree>
    <p:extLst>
      <p:ext uri="{BB962C8B-B14F-4D97-AF65-F5344CB8AC3E}">
        <p14:creationId xmlns:p14="http://schemas.microsoft.com/office/powerpoint/2010/main" val="76128498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and Content- Report">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C66ECE53-18FB-4838-BC40-01E4D1E96904}"/>
              </a:ext>
            </a:extLst>
          </p:cNvPr>
          <p:cNvSpPr>
            <a:spLocks noGrp="1"/>
          </p:cNvSpPr>
          <p:nvPr>
            <p:ph type="title"/>
          </p:nvPr>
        </p:nvSpPr>
        <p:spPr>
          <a:xfrm>
            <a:off x="588000" y="396000"/>
            <a:ext cx="11016000" cy="319318"/>
          </a:xfrm>
        </p:spPr>
        <p:txBody>
          <a:bodyPr wrap="square">
            <a:spAutoFit/>
          </a:bodyPr>
          <a:lstStyle>
            <a:lvl1pPr>
              <a:defRPr>
                <a:latin typeface="+mj-lt"/>
              </a:defRPr>
            </a:lvl1pPr>
          </a:lstStyle>
          <a:p>
            <a:r>
              <a:rPr lang="da-DK"/>
              <a:t>Klik for at redigere titeltypografien i masteren</a:t>
            </a:r>
            <a:endParaRPr lang="en-GB" dirty="0"/>
          </a:p>
        </p:txBody>
      </p:sp>
      <p:sp>
        <p:nvSpPr>
          <p:cNvPr id="3" name="Content Placeholder 2"/>
          <p:cNvSpPr>
            <a:spLocks noGrp="1"/>
          </p:cNvSpPr>
          <p:nvPr>
            <p:ph idx="1"/>
          </p:nvPr>
        </p:nvSpPr>
        <p:spPr>
          <a:xfrm>
            <a:off x="588000" y="1376363"/>
            <a:ext cx="11016000" cy="4824000"/>
          </a:xfrm>
        </p:spPr>
        <p:txBody>
          <a:bodyPr/>
          <a:lstStyle>
            <a:lvl1pPr>
              <a:buSzPct val="110000"/>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en-GB" noProof="0" dirty="0"/>
          </a:p>
        </p:txBody>
      </p:sp>
      <p:sp>
        <p:nvSpPr>
          <p:cNvPr id="8" name="Text Placeholder note">
            <a:extLst>
              <a:ext uri="{FF2B5EF4-FFF2-40B4-BE49-F238E27FC236}">
                <a16:creationId xmlns:a16="http://schemas.microsoft.com/office/drawing/2014/main" id="{D89EF5F8-4B69-4EC4-BF21-3911EEA699CE}"/>
              </a:ext>
            </a:extLst>
          </p:cNvPr>
          <p:cNvSpPr>
            <a:spLocks noGrp="1"/>
          </p:cNvSpPr>
          <p:nvPr>
            <p:ph type="body" sz="quarter" idx="26"/>
          </p:nvPr>
        </p:nvSpPr>
        <p:spPr>
          <a:xfrm>
            <a:off x="1632000" y="6471189"/>
            <a:ext cx="9972000" cy="138499"/>
          </a:xfrm>
        </p:spPr>
        <p:txBody>
          <a:bodyPr anchor="ctr" anchorCtr="0">
            <a:spAutoFit/>
          </a:bodyPr>
          <a:lstStyle>
            <a:lvl1pPr marL="162000" indent="-162000">
              <a:spcAft>
                <a:spcPts val="0"/>
              </a:spcAft>
              <a:buClrTx/>
              <a:buSzPct val="100000"/>
              <a:buFont typeface="+mj-lt"/>
              <a:buAutoNum type="arabicPeriod"/>
              <a:defRPr sz="1000">
                <a:solidFill>
                  <a:srgbClr val="787878"/>
                </a:solidFill>
                <a:latin typeface="+mj-lt"/>
              </a:defRPr>
            </a:lvl1pPr>
          </a:lstStyle>
          <a:p>
            <a:pPr lvl="0"/>
            <a:r>
              <a:rPr lang="da-DK"/>
              <a:t>Klik for at redigere teksttypografierne i masteren</a:t>
            </a:r>
          </a:p>
        </p:txBody>
      </p:sp>
    </p:spTree>
    <p:extLst>
      <p:ext uri="{BB962C8B-B14F-4D97-AF65-F5344CB8AC3E}">
        <p14:creationId xmlns:p14="http://schemas.microsoft.com/office/powerpoint/2010/main" val="416933779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wo Content A">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8142A49F-08E5-4F4D-8751-51CEFBAD2D57}"/>
              </a:ext>
            </a:extLst>
          </p:cNvPr>
          <p:cNvSpPr>
            <a:spLocks noGrp="1"/>
          </p:cNvSpPr>
          <p:nvPr>
            <p:ph type="title"/>
          </p:nvPr>
        </p:nvSpPr>
        <p:spPr>
          <a:xfrm>
            <a:off x="588000" y="396000"/>
            <a:ext cx="11016000" cy="319318"/>
          </a:xfrm>
        </p:spPr>
        <p:txBody>
          <a:bodyPr/>
          <a:lstStyle>
            <a:lvl1pPr>
              <a:defRPr>
                <a:latin typeface="+mj-lt"/>
              </a:defRPr>
            </a:lvl1pPr>
          </a:lstStyle>
          <a:p>
            <a:r>
              <a:rPr lang="da-DK"/>
              <a:t>Klik for at redigere titeltypografien i masteren</a:t>
            </a:r>
            <a:endParaRPr lang="en-GB" dirty="0"/>
          </a:p>
        </p:txBody>
      </p:sp>
      <p:sp>
        <p:nvSpPr>
          <p:cNvPr id="3" name="Content Placeholder 2"/>
          <p:cNvSpPr>
            <a:spLocks noGrp="1"/>
          </p:cNvSpPr>
          <p:nvPr>
            <p:ph idx="1"/>
          </p:nvPr>
        </p:nvSpPr>
        <p:spPr>
          <a:xfrm>
            <a:off x="588000" y="1376363"/>
            <a:ext cx="5220000" cy="4824000"/>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en-GB" noProof="0" dirty="0"/>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p:nvPr>
        </p:nvSpPr>
        <p:spPr>
          <a:xfrm>
            <a:off x="6384000" y="1376363"/>
            <a:ext cx="5220000" cy="4824000"/>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GB" dirty="0"/>
          </a:p>
        </p:txBody>
      </p:sp>
      <p:sp>
        <p:nvSpPr>
          <p:cNvPr id="19" name="Text Placeholder note">
            <a:extLst>
              <a:ext uri="{FF2B5EF4-FFF2-40B4-BE49-F238E27FC236}">
                <a16:creationId xmlns:a16="http://schemas.microsoft.com/office/drawing/2014/main" id="{648E688D-D49E-48B7-BAC7-06F39056C1B1}"/>
              </a:ext>
            </a:extLst>
          </p:cNvPr>
          <p:cNvSpPr>
            <a:spLocks noGrp="1"/>
          </p:cNvSpPr>
          <p:nvPr>
            <p:ph type="body" sz="quarter" idx="26"/>
          </p:nvPr>
        </p:nvSpPr>
        <p:spPr>
          <a:xfrm>
            <a:off x="1632000" y="6471189"/>
            <a:ext cx="9972000" cy="138499"/>
          </a:xfrm>
        </p:spPr>
        <p:txBody>
          <a:bodyPr anchor="ctr" anchorCtr="0">
            <a:spAutoFit/>
          </a:bodyPr>
          <a:lstStyle>
            <a:lvl1pPr marL="162000" indent="-162000">
              <a:spcAft>
                <a:spcPts val="0"/>
              </a:spcAft>
              <a:buClrTx/>
              <a:buSzPct val="100000"/>
              <a:buFont typeface="+mj-lt"/>
              <a:buAutoNum type="arabicPeriod"/>
              <a:defRPr sz="1000">
                <a:solidFill>
                  <a:srgbClr val="787878"/>
                </a:solidFill>
                <a:latin typeface="+mj-lt"/>
              </a:defRPr>
            </a:lvl1pPr>
          </a:lstStyle>
          <a:p>
            <a:pPr lvl="0"/>
            <a:r>
              <a:rPr lang="da-DK"/>
              <a:t>Klik for at redigere teksttypografierne i masteren</a:t>
            </a:r>
          </a:p>
        </p:txBody>
      </p:sp>
    </p:spTree>
    <p:extLst>
      <p:ext uri="{BB962C8B-B14F-4D97-AF65-F5344CB8AC3E}">
        <p14:creationId xmlns:p14="http://schemas.microsoft.com/office/powerpoint/2010/main" val="410483855"/>
      </p:ext>
    </p:extLst>
  </p:cSld>
  <p:clrMapOvr>
    <a:masterClrMapping/>
  </p:clrMapOvr>
  <p:extLst>
    <p:ext uri="{DCECCB84-F9BA-43D5-87BE-67443E8EF086}">
      <p15:sldGuideLst xmlns:p15="http://schemas.microsoft.com/office/powerpoint/2012/main"/>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8142A49F-08E5-4F4D-8751-51CEFBAD2D57}"/>
              </a:ext>
            </a:extLst>
          </p:cNvPr>
          <p:cNvSpPr>
            <a:spLocks noGrp="1"/>
          </p:cNvSpPr>
          <p:nvPr>
            <p:ph type="title"/>
          </p:nvPr>
        </p:nvSpPr>
        <p:spPr>
          <a:xfrm>
            <a:off x="588000" y="396000"/>
            <a:ext cx="11016000" cy="319318"/>
          </a:xfrm>
        </p:spPr>
        <p:txBody>
          <a:bodyPr/>
          <a:lstStyle>
            <a:lvl1pPr>
              <a:defRPr>
                <a:latin typeface="+mj-lt"/>
              </a:defRPr>
            </a:lvl1pPr>
          </a:lstStyle>
          <a:p>
            <a:r>
              <a:rPr lang="da-DK"/>
              <a:t>Klik for at redigere titeltypografien i masteren</a:t>
            </a:r>
            <a:endParaRPr lang="en-GB" dirty="0"/>
          </a:p>
        </p:txBody>
      </p:sp>
      <p:sp>
        <p:nvSpPr>
          <p:cNvPr id="3" name="Content Placeholder 2"/>
          <p:cNvSpPr>
            <a:spLocks noGrp="1"/>
          </p:cNvSpPr>
          <p:nvPr>
            <p:ph idx="1"/>
          </p:nvPr>
        </p:nvSpPr>
        <p:spPr>
          <a:xfrm>
            <a:off x="588000" y="1376363"/>
            <a:ext cx="3492000" cy="4824000"/>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en-GB" noProof="0" dirty="0"/>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p:nvPr>
        </p:nvSpPr>
        <p:spPr>
          <a:xfrm>
            <a:off x="8112000" y="1376363"/>
            <a:ext cx="3492000" cy="4824000"/>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GB" dirty="0"/>
          </a:p>
        </p:txBody>
      </p:sp>
      <p:sp>
        <p:nvSpPr>
          <p:cNvPr id="19" name="Text Placeholder note">
            <a:extLst>
              <a:ext uri="{FF2B5EF4-FFF2-40B4-BE49-F238E27FC236}">
                <a16:creationId xmlns:a16="http://schemas.microsoft.com/office/drawing/2014/main" id="{648E688D-D49E-48B7-BAC7-06F39056C1B1}"/>
              </a:ext>
            </a:extLst>
          </p:cNvPr>
          <p:cNvSpPr>
            <a:spLocks noGrp="1"/>
          </p:cNvSpPr>
          <p:nvPr>
            <p:ph type="body" sz="quarter" idx="26"/>
          </p:nvPr>
        </p:nvSpPr>
        <p:spPr>
          <a:xfrm>
            <a:off x="1632000" y="6471189"/>
            <a:ext cx="9972000" cy="138499"/>
          </a:xfrm>
        </p:spPr>
        <p:txBody>
          <a:bodyPr anchor="ctr" anchorCtr="0">
            <a:spAutoFit/>
          </a:bodyPr>
          <a:lstStyle>
            <a:lvl1pPr marL="162000" indent="-162000">
              <a:spcAft>
                <a:spcPts val="0"/>
              </a:spcAft>
              <a:buClrTx/>
              <a:buSzPct val="100000"/>
              <a:buFont typeface="+mj-lt"/>
              <a:buAutoNum type="arabicPeriod"/>
              <a:defRPr sz="1000">
                <a:solidFill>
                  <a:srgbClr val="787878"/>
                </a:solidFill>
                <a:latin typeface="+mj-lt"/>
              </a:defRPr>
            </a:lvl1pPr>
          </a:lstStyle>
          <a:p>
            <a:pPr lvl="0"/>
            <a:r>
              <a:rPr lang="da-DK"/>
              <a:t>Klik for at redigere teksttypografierne i masteren</a:t>
            </a:r>
          </a:p>
        </p:txBody>
      </p:sp>
      <p:sp>
        <p:nvSpPr>
          <p:cNvPr id="4" name="Content Placeholder 3">
            <a:extLst>
              <a:ext uri="{FF2B5EF4-FFF2-40B4-BE49-F238E27FC236}">
                <a16:creationId xmlns:a16="http://schemas.microsoft.com/office/drawing/2014/main" id="{8D06A66B-524E-4A89-99A1-632CCCAD07D4}"/>
              </a:ext>
            </a:extLst>
          </p:cNvPr>
          <p:cNvSpPr>
            <a:spLocks noGrp="1"/>
          </p:cNvSpPr>
          <p:nvPr>
            <p:ph sz="quarter" idx="27"/>
          </p:nvPr>
        </p:nvSpPr>
        <p:spPr>
          <a:xfrm>
            <a:off x="4350000" y="1376363"/>
            <a:ext cx="3492000" cy="4824000"/>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GB"/>
          </a:p>
        </p:txBody>
      </p:sp>
    </p:spTree>
    <p:extLst>
      <p:ext uri="{BB962C8B-B14F-4D97-AF65-F5344CB8AC3E}">
        <p14:creationId xmlns:p14="http://schemas.microsoft.com/office/powerpoint/2010/main" val="2427567141"/>
      </p:ext>
    </p:extLst>
  </p:cSld>
  <p:clrMapOvr>
    <a:masterClrMapping/>
  </p:clrMapOvr>
  <p:extLst>
    <p:ext uri="{DCECCB84-F9BA-43D5-87BE-67443E8EF086}">
      <p15:sldGuideLst xmlns:p15="http://schemas.microsoft.com/office/powerpoint/2012/main"/>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Empty slide">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C66ECE53-18FB-4838-BC40-01E4D1E96904}"/>
              </a:ext>
            </a:extLst>
          </p:cNvPr>
          <p:cNvSpPr>
            <a:spLocks noGrp="1"/>
          </p:cNvSpPr>
          <p:nvPr>
            <p:ph type="title"/>
          </p:nvPr>
        </p:nvSpPr>
        <p:spPr>
          <a:xfrm>
            <a:off x="588000" y="396000"/>
            <a:ext cx="11016000" cy="319318"/>
          </a:xfrm>
        </p:spPr>
        <p:txBody>
          <a:bodyPr wrap="square">
            <a:spAutoFit/>
          </a:bodyPr>
          <a:lstStyle>
            <a:lvl1pPr>
              <a:defRPr>
                <a:latin typeface="+mj-lt"/>
              </a:defRPr>
            </a:lvl1pPr>
          </a:lstStyle>
          <a:p>
            <a:r>
              <a:rPr lang="da-DK"/>
              <a:t>Klik for at redigere titeltypografien i masteren</a:t>
            </a:r>
            <a:endParaRPr lang="en-GB" dirty="0"/>
          </a:p>
        </p:txBody>
      </p:sp>
      <p:sp>
        <p:nvSpPr>
          <p:cNvPr id="8" name="Text Placeholder note">
            <a:extLst>
              <a:ext uri="{FF2B5EF4-FFF2-40B4-BE49-F238E27FC236}">
                <a16:creationId xmlns:a16="http://schemas.microsoft.com/office/drawing/2014/main" id="{D89EF5F8-4B69-4EC4-BF21-3911EEA699CE}"/>
              </a:ext>
            </a:extLst>
          </p:cNvPr>
          <p:cNvSpPr>
            <a:spLocks noGrp="1"/>
          </p:cNvSpPr>
          <p:nvPr>
            <p:ph type="body" sz="quarter" idx="26"/>
          </p:nvPr>
        </p:nvSpPr>
        <p:spPr>
          <a:xfrm>
            <a:off x="1632000" y="6471189"/>
            <a:ext cx="9972000" cy="138499"/>
          </a:xfrm>
        </p:spPr>
        <p:txBody>
          <a:bodyPr anchor="ctr" anchorCtr="0">
            <a:spAutoFit/>
          </a:bodyPr>
          <a:lstStyle>
            <a:lvl1pPr marL="162000" indent="-162000">
              <a:spcAft>
                <a:spcPts val="0"/>
              </a:spcAft>
              <a:buClrTx/>
              <a:buSzPct val="100000"/>
              <a:buFont typeface="+mj-lt"/>
              <a:buAutoNum type="arabicPeriod"/>
              <a:defRPr sz="1000">
                <a:solidFill>
                  <a:srgbClr val="787878"/>
                </a:solidFill>
                <a:latin typeface="+mj-lt"/>
              </a:defRPr>
            </a:lvl1pPr>
          </a:lstStyle>
          <a:p>
            <a:pPr lvl="0"/>
            <a:r>
              <a:rPr lang="da-DK"/>
              <a:t>Klik for at redigere teksttypografierne i masteren</a:t>
            </a:r>
          </a:p>
        </p:txBody>
      </p:sp>
    </p:spTree>
    <p:extLst>
      <p:ext uri="{BB962C8B-B14F-4D97-AF65-F5344CB8AC3E}">
        <p14:creationId xmlns:p14="http://schemas.microsoft.com/office/powerpoint/2010/main" val="381892720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wo Content B">
    <p:spTree>
      <p:nvGrpSpPr>
        <p:cNvPr id="1" name=""/>
        <p:cNvGrpSpPr/>
        <p:nvPr/>
      </p:nvGrpSpPr>
      <p:grpSpPr>
        <a:xfrm>
          <a:off x="0" y="0"/>
          <a:ext cx="0" cy="0"/>
          <a:chOff x="0" y="0"/>
          <a:chExt cx="0" cy="0"/>
        </a:xfrm>
      </p:grpSpPr>
      <p:sp>
        <p:nvSpPr>
          <p:cNvPr id="6" name="Background">
            <a:extLst>
              <a:ext uri="{FF2B5EF4-FFF2-40B4-BE49-F238E27FC236}">
                <a16:creationId xmlns:a16="http://schemas.microsoft.com/office/drawing/2014/main" id="{9C58E116-1CA2-48D8-BBA9-6A2268F29FBA}"/>
              </a:ext>
            </a:extLst>
          </p:cNvPr>
          <p:cNvSpPr/>
          <p:nvPr userDrawn="1"/>
        </p:nvSpPr>
        <p:spPr>
          <a:xfrm>
            <a:off x="5497830" y="0"/>
            <a:ext cx="6695370" cy="6861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latin typeface="+mj-lt"/>
            </a:endParaRPr>
          </a:p>
        </p:txBody>
      </p:sp>
      <p:sp>
        <p:nvSpPr>
          <p:cNvPr id="14" name="Title 1">
            <a:extLst>
              <a:ext uri="{FF2B5EF4-FFF2-40B4-BE49-F238E27FC236}">
                <a16:creationId xmlns:a16="http://schemas.microsoft.com/office/drawing/2014/main" id="{8142A49F-08E5-4F4D-8751-51CEFBAD2D57}"/>
              </a:ext>
            </a:extLst>
          </p:cNvPr>
          <p:cNvSpPr>
            <a:spLocks noGrp="1"/>
          </p:cNvSpPr>
          <p:nvPr>
            <p:ph type="title"/>
          </p:nvPr>
        </p:nvSpPr>
        <p:spPr>
          <a:xfrm>
            <a:off x="588000" y="396000"/>
            <a:ext cx="4320000" cy="638636"/>
          </a:xfrm>
        </p:spPr>
        <p:txBody>
          <a:bodyPr>
            <a:spAutoFit/>
          </a:bodyPr>
          <a:lstStyle>
            <a:lvl1pPr>
              <a:defRPr>
                <a:latin typeface="+mj-lt"/>
              </a:defRPr>
            </a:lvl1pPr>
          </a:lstStyle>
          <a:p>
            <a:r>
              <a:rPr lang="da-DK"/>
              <a:t>Klik for at redigere titeltypografien i masteren</a:t>
            </a:r>
            <a:endParaRPr lang="en-GB" dirty="0"/>
          </a:p>
        </p:txBody>
      </p:sp>
      <p:sp>
        <p:nvSpPr>
          <p:cNvPr id="3" name="Content Placeholder 2"/>
          <p:cNvSpPr>
            <a:spLocks noGrp="1"/>
          </p:cNvSpPr>
          <p:nvPr>
            <p:ph idx="1"/>
          </p:nvPr>
        </p:nvSpPr>
        <p:spPr>
          <a:xfrm>
            <a:off x="588000" y="1376363"/>
            <a:ext cx="4320000" cy="4824000"/>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en-GB" noProof="0" dirty="0"/>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p:nvPr>
        </p:nvSpPr>
        <p:spPr>
          <a:xfrm>
            <a:off x="6096000" y="1376363"/>
            <a:ext cx="5508000" cy="4824000"/>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GB" dirty="0"/>
          </a:p>
        </p:txBody>
      </p:sp>
      <p:sp>
        <p:nvSpPr>
          <p:cNvPr id="19" name="Text Placeholder note">
            <a:extLst>
              <a:ext uri="{FF2B5EF4-FFF2-40B4-BE49-F238E27FC236}">
                <a16:creationId xmlns:a16="http://schemas.microsoft.com/office/drawing/2014/main" id="{648E688D-D49E-48B7-BAC7-06F39056C1B1}"/>
              </a:ext>
            </a:extLst>
          </p:cNvPr>
          <p:cNvSpPr>
            <a:spLocks noGrp="1"/>
          </p:cNvSpPr>
          <p:nvPr>
            <p:ph type="body" sz="quarter" idx="26"/>
          </p:nvPr>
        </p:nvSpPr>
        <p:spPr>
          <a:xfrm>
            <a:off x="1632000" y="6471189"/>
            <a:ext cx="3276000" cy="138499"/>
          </a:xfrm>
        </p:spPr>
        <p:txBody>
          <a:bodyPr anchor="ctr" anchorCtr="0">
            <a:spAutoFit/>
          </a:bodyPr>
          <a:lstStyle>
            <a:lvl1pPr marL="162000" indent="-162000">
              <a:spcAft>
                <a:spcPts val="0"/>
              </a:spcAft>
              <a:buClrTx/>
              <a:buSzPct val="100000"/>
              <a:buFont typeface="+mj-lt"/>
              <a:buAutoNum type="arabicPeriod"/>
              <a:defRPr sz="1000">
                <a:solidFill>
                  <a:srgbClr val="787878"/>
                </a:solidFill>
                <a:latin typeface="+mj-lt"/>
              </a:defRPr>
            </a:lvl1pPr>
          </a:lstStyle>
          <a:p>
            <a:pPr lvl="0"/>
            <a:r>
              <a:rPr lang="da-DK"/>
              <a:t>Klik for at redigere teksttypografierne i masteren</a:t>
            </a:r>
          </a:p>
        </p:txBody>
      </p:sp>
    </p:spTree>
    <p:extLst>
      <p:ext uri="{BB962C8B-B14F-4D97-AF65-F5344CB8AC3E}">
        <p14:creationId xmlns:p14="http://schemas.microsoft.com/office/powerpoint/2010/main" val="1843176654"/>
      </p:ext>
    </p:extLst>
  </p:cSld>
  <p:clrMapOvr>
    <a:masterClrMapping/>
  </p:clrMapOvr>
  <p:extLst>
    <p:ext uri="{DCECCB84-F9BA-43D5-87BE-67443E8EF086}">
      <p15:sldGuideLst xmlns:p15="http://schemas.microsoft.com/office/powerpoint/2012/main"/>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wo Content C">
    <p:spTree>
      <p:nvGrpSpPr>
        <p:cNvPr id="1" name=""/>
        <p:cNvGrpSpPr/>
        <p:nvPr/>
      </p:nvGrpSpPr>
      <p:grpSpPr>
        <a:xfrm>
          <a:off x="0" y="0"/>
          <a:ext cx="0" cy="0"/>
          <a:chOff x="0" y="0"/>
          <a:chExt cx="0" cy="0"/>
        </a:xfrm>
      </p:grpSpPr>
      <p:sp>
        <p:nvSpPr>
          <p:cNvPr id="8" name="Background">
            <a:extLst>
              <a:ext uri="{FF2B5EF4-FFF2-40B4-BE49-F238E27FC236}">
                <a16:creationId xmlns:a16="http://schemas.microsoft.com/office/drawing/2014/main" id="{61B1D526-9715-4C65-83EE-79727CD02D30}"/>
              </a:ext>
            </a:extLst>
          </p:cNvPr>
          <p:cNvSpPr/>
          <p:nvPr userDrawn="1"/>
        </p:nvSpPr>
        <p:spPr>
          <a:xfrm>
            <a:off x="5497830" y="0"/>
            <a:ext cx="6695370" cy="6861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latin typeface="+mj-lt"/>
            </a:endParaRPr>
          </a:p>
        </p:txBody>
      </p:sp>
      <p:sp>
        <p:nvSpPr>
          <p:cNvPr id="14" name="Title 1">
            <a:extLst>
              <a:ext uri="{FF2B5EF4-FFF2-40B4-BE49-F238E27FC236}">
                <a16:creationId xmlns:a16="http://schemas.microsoft.com/office/drawing/2014/main" id="{8142A49F-08E5-4F4D-8751-51CEFBAD2D57}"/>
              </a:ext>
            </a:extLst>
          </p:cNvPr>
          <p:cNvSpPr>
            <a:spLocks noGrp="1"/>
          </p:cNvSpPr>
          <p:nvPr>
            <p:ph type="title"/>
          </p:nvPr>
        </p:nvSpPr>
        <p:spPr>
          <a:xfrm>
            <a:off x="588000" y="396000"/>
            <a:ext cx="4320000" cy="638636"/>
          </a:xfrm>
        </p:spPr>
        <p:txBody>
          <a:bodyPr>
            <a:spAutoFit/>
          </a:bodyPr>
          <a:lstStyle>
            <a:lvl1pPr>
              <a:defRPr>
                <a:latin typeface="+mj-lt"/>
              </a:defRPr>
            </a:lvl1pPr>
          </a:lstStyle>
          <a:p>
            <a:r>
              <a:rPr lang="da-DK"/>
              <a:t>Klik for at redigere titeltypografien i masteren</a:t>
            </a:r>
            <a:endParaRPr lang="en-GB" dirty="0"/>
          </a:p>
        </p:txBody>
      </p:sp>
      <p:sp>
        <p:nvSpPr>
          <p:cNvPr id="3" name="Content Placeholder 2"/>
          <p:cNvSpPr>
            <a:spLocks noGrp="1"/>
          </p:cNvSpPr>
          <p:nvPr>
            <p:ph idx="1"/>
          </p:nvPr>
        </p:nvSpPr>
        <p:spPr>
          <a:xfrm>
            <a:off x="588000" y="1376363"/>
            <a:ext cx="4320000" cy="4824000"/>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en-GB" noProof="0" dirty="0"/>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p:nvPr>
        </p:nvSpPr>
        <p:spPr>
          <a:xfrm>
            <a:off x="6096000" y="1376363"/>
            <a:ext cx="5508000" cy="4824000"/>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GB" dirty="0"/>
          </a:p>
        </p:txBody>
      </p:sp>
      <p:sp>
        <p:nvSpPr>
          <p:cNvPr id="19" name="Text Placeholder note">
            <a:extLst>
              <a:ext uri="{FF2B5EF4-FFF2-40B4-BE49-F238E27FC236}">
                <a16:creationId xmlns:a16="http://schemas.microsoft.com/office/drawing/2014/main" id="{648E688D-D49E-48B7-BAC7-06F39056C1B1}"/>
              </a:ext>
            </a:extLst>
          </p:cNvPr>
          <p:cNvSpPr>
            <a:spLocks noGrp="1"/>
          </p:cNvSpPr>
          <p:nvPr>
            <p:ph type="body" sz="quarter" idx="26"/>
          </p:nvPr>
        </p:nvSpPr>
        <p:spPr>
          <a:xfrm>
            <a:off x="1632000" y="6471189"/>
            <a:ext cx="3276000" cy="138499"/>
          </a:xfrm>
        </p:spPr>
        <p:txBody>
          <a:bodyPr anchor="ctr" anchorCtr="0">
            <a:spAutoFit/>
          </a:bodyPr>
          <a:lstStyle>
            <a:lvl1pPr marL="162000" indent="-162000">
              <a:spcAft>
                <a:spcPts val="0"/>
              </a:spcAft>
              <a:buClrTx/>
              <a:buSzPct val="100000"/>
              <a:buFont typeface="+mj-lt"/>
              <a:buAutoNum type="arabicPeriod"/>
              <a:defRPr sz="1000">
                <a:solidFill>
                  <a:srgbClr val="787878"/>
                </a:solidFill>
                <a:latin typeface="+mj-lt"/>
              </a:defRPr>
            </a:lvl1pPr>
          </a:lstStyle>
          <a:p>
            <a:pPr lvl="0"/>
            <a:r>
              <a:rPr lang="da-DK"/>
              <a:t>Klik for at redigere teksttypografierne i masteren</a:t>
            </a:r>
          </a:p>
        </p:txBody>
      </p:sp>
    </p:spTree>
    <p:extLst>
      <p:ext uri="{BB962C8B-B14F-4D97-AF65-F5344CB8AC3E}">
        <p14:creationId xmlns:p14="http://schemas.microsoft.com/office/powerpoint/2010/main" val="2678311623"/>
      </p:ext>
    </p:extLst>
  </p:cSld>
  <p:clrMapOvr>
    <a:masterClrMapping/>
  </p:clrMapOvr>
  <p:extLst>
    <p:ext uri="{DCECCB84-F9BA-43D5-87BE-67443E8EF086}">
      <p15:sldGuideLst xmlns:p15="http://schemas.microsoft.com/office/powerpoint/2012/main"/>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Breaker A">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AC608D48-B16F-4AB0-BBC7-B7131729FF25}"/>
              </a:ext>
            </a:extLst>
          </p:cNvPr>
          <p:cNvGraphicFramePr>
            <a:graphicFrameLocks noChangeAspect="1"/>
          </p:cNvGraphicFramePr>
          <p:nvPr userDrawn="1">
            <p:custDataLst>
              <p:tags r:id="rId1"/>
            </p:custDataLst>
            <p:extLst>
              <p:ext uri="{D42A27DB-BD31-4B8C-83A1-F6EECF244321}">
                <p14:modId xmlns:p14="http://schemas.microsoft.com/office/powerpoint/2010/main" val="17430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4" name="Object 3" hidden="1">
                        <a:extLst>
                          <a:ext uri="{FF2B5EF4-FFF2-40B4-BE49-F238E27FC236}">
                            <a16:creationId xmlns:a16="http://schemas.microsoft.com/office/drawing/2014/main" id="{AC608D48-B16F-4AB0-BBC7-B7131729FF2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0C8F1F58-1DD7-43A8-84FF-874E6E02C758}"/>
              </a:ext>
            </a:extLst>
          </p:cNvPr>
          <p:cNvSpPr/>
          <p:nvPr userDrawn="1">
            <p:custDataLst>
              <p:tags r:id="rId2"/>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l">
              <a:lnSpc>
                <a:spcPct val="90000"/>
              </a:lnSpc>
            </a:pPr>
            <a:endParaRPr lang="en-GB" sz="9600" b="1" i="0" baseline="0" noProof="0" dirty="0" err="1">
              <a:latin typeface="TDC NET" panose="020B0604020202020204" charset="0"/>
              <a:ea typeface="+mj-ea"/>
              <a:cs typeface="+mj-cs"/>
              <a:sym typeface="TDC NET" panose="020B0604020202020204" charset="0"/>
            </a:endParaRPr>
          </a:p>
        </p:txBody>
      </p:sp>
      <p:pic>
        <p:nvPicPr>
          <p:cNvPr id="2" name="Picture 1">
            <a:extLst>
              <a:ext uri="{FF2B5EF4-FFF2-40B4-BE49-F238E27FC236}">
                <a16:creationId xmlns:a16="http://schemas.microsoft.com/office/drawing/2014/main" id="{0FE43749-F00D-4AFF-B258-C5DFED1DCD99}"/>
              </a:ext>
            </a:extLst>
          </p:cNvPr>
          <p:cNvPicPr>
            <a:picLocks noChangeAspect="1"/>
          </p:cNvPicPr>
          <p:nvPr userDrawn="1"/>
        </p:nvPicPr>
        <p:blipFill>
          <a:blip r:embed="rId6"/>
          <a:stretch>
            <a:fillRect/>
          </a:stretch>
        </p:blipFill>
        <p:spPr>
          <a:xfrm>
            <a:off x="0" y="0"/>
            <a:ext cx="12192000" cy="6857999"/>
          </a:xfrm>
          <a:prstGeom prst="rect">
            <a:avLst/>
          </a:prstGeom>
        </p:spPr>
      </p:pic>
      <p:sp>
        <p:nvSpPr>
          <p:cNvPr id="7" name="TextBox 6">
            <a:extLst>
              <a:ext uri="{FF2B5EF4-FFF2-40B4-BE49-F238E27FC236}">
                <a16:creationId xmlns:a16="http://schemas.microsoft.com/office/drawing/2014/main" id="{33A23657-48E1-40A5-BCAB-8221A162821D}"/>
              </a:ext>
            </a:extLst>
          </p:cNvPr>
          <p:cNvSpPr txBox="1"/>
          <p:nvPr userDrawn="1"/>
        </p:nvSpPr>
        <p:spPr>
          <a:xfrm>
            <a:off x="8501974" y="5866426"/>
            <a:ext cx="2981884" cy="615553"/>
          </a:xfrm>
          <a:prstGeom prst="rect">
            <a:avLst/>
          </a:prstGeom>
          <a:noFill/>
        </p:spPr>
        <p:txBody>
          <a:bodyPr vert="horz" wrap="square" lIns="0" tIns="0" rIns="0" bIns="0" rtlCol="0" anchor="ctr">
            <a:spAutoFit/>
          </a:bodyPr>
          <a:lstStyle/>
          <a:p>
            <a:pPr algn="r"/>
            <a:r>
              <a:rPr lang="da-DK" sz="2000" i="0" noProof="0" dirty="0">
                <a:solidFill>
                  <a:schemeClr val="accent1"/>
                </a:solidFill>
                <a:latin typeface="+mj-lt"/>
              </a:rPr>
              <a:t>Vi forbinder Danmark.</a:t>
            </a:r>
          </a:p>
          <a:p>
            <a:pPr algn="r"/>
            <a:r>
              <a:rPr lang="da-DK" sz="2000" i="0" noProof="0" dirty="0">
                <a:solidFill>
                  <a:schemeClr val="accent1"/>
                </a:solidFill>
                <a:latin typeface="+mj-lt"/>
              </a:rPr>
              <a:t>Til gavn for alle</a:t>
            </a:r>
            <a:r>
              <a:rPr lang="en-GB" sz="2000" i="0" dirty="0">
                <a:solidFill>
                  <a:schemeClr val="accent1"/>
                </a:solidFill>
                <a:latin typeface="+mj-lt"/>
              </a:rPr>
              <a:t>.</a:t>
            </a:r>
          </a:p>
        </p:txBody>
      </p:sp>
      <p:pic>
        <p:nvPicPr>
          <p:cNvPr id="8" name="Picture 7">
            <a:extLst>
              <a:ext uri="{FF2B5EF4-FFF2-40B4-BE49-F238E27FC236}">
                <a16:creationId xmlns:a16="http://schemas.microsoft.com/office/drawing/2014/main" id="{DFECD3ED-10AC-4BAF-9AC7-403E0FCDB7DA}"/>
              </a:ext>
            </a:extLst>
          </p:cNvPr>
          <p:cNvPicPr>
            <a:picLocks/>
          </p:cNvPicPr>
          <p:nvPr userDrawn="1"/>
        </p:nvPicPr>
        <p:blipFill>
          <a:blip r:embed="rId7" cstate="screen">
            <a:extLst>
              <a:ext uri="{28A0092B-C50C-407E-A947-70E740481C1C}">
                <a14:useLocalDpi xmlns:a14="http://schemas.microsoft.com/office/drawing/2010/main"/>
              </a:ext>
            </a:extLst>
          </a:blip>
          <a:stretch>
            <a:fillRect/>
          </a:stretch>
        </p:blipFill>
        <p:spPr>
          <a:xfrm>
            <a:off x="708142" y="5946270"/>
            <a:ext cx="1566393" cy="455865"/>
          </a:xfrm>
          <a:prstGeom prst="rect">
            <a:avLst/>
          </a:prstGeom>
        </p:spPr>
      </p:pic>
      <p:sp>
        <p:nvSpPr>
          <p:cNvPr id="11" name="Title 1">
            <a:extLst>
              <a:ext uri="{FF2B5EF4-FFF2-40B4-BE49-F238E27FC236}">
                <a16:creationId xmlns:a16="http://schemas.microsoft.com/office/drawing/2014/main" id="{1A9C9478-E8BB-414F-9145-9F676C6677A4}"/>
              </a:ext>
            </a:extLst>
          </p:cNvPr>
          <p:cNvSpPr>
            <a:spLocks noGrp="1"/>
          </p:cNvSpPr>
          <p:nvPr>
            <p:ph type="ctrTitle" hasCustomPrompt="1"/>
          </p:nvPr>
        </p:nvSpPr>
        <p:spPr>
          <a:xfrm>
            <a:off x="1185648" y="2128965"/>
            <a:ext cx="9820704" cy="2600071"/>
          </a:xfrm>
        </p:spPr>
        <p:txBody>
          <a:bodyPr anchor="ctr" anchorCtr="0"/>
          <a:lstStyle>
            <a:lvl1pPr algn="ctr">
              <a:lnSpc>
                <a:spcPct val="88000"/>
              </a:lnSpc>
              <a:defRPr sz="9600">
                <a:solidFill>
                  <a:schemeClr val="accent2"/>
                </a:solidFill>
                <a:latin typeface="+mj-lt"/>
              </a:defRPr>
            </a:lvl1pPr>
          </a:lstStyle>
          <a:p>
            <a:r>
              <a:rPr lang="en-GB" dirty="0"/>
              <a:t>Click to add title</a:t>
            </a:r>
          </a:p>
        </p:txBody>
      </p:sp>
    </p:spTree>
    <p:extLst>
      <p:ext uri="{BB962C8B-B14F-4D97-AF65-F5344CB8AC3E}">
        <p14:creationId xmlns:p14="http://schemas.microsoft.com/office/powerpoint/2010/main" val="2135472215"/>
      </p:ext>
    </p:extLst>
  </p:cSld>
  <p:clrMapOvr>
    <a:masterClrMapping/>
  </p:clrMapOvr>
  <p:hf hdr="0"/>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Breaker B">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8436385B-2BDD-442E-AA01-FF9D59A82D64}"/>
              </a:ext>
            </a:extLst>
          </p:cNvPr>
          <p:cNvGraphicFramePr>
            <a:graphicFrameLocks noChangeAspect="1"/>
          </p:cNvGraphicFramePr>
          <p:nvPr userDrawn="1">
            <p:custDataLst>
              <p:tags r:id="rId1"/>
            </p:custDataLst>
            <p:extLst>
              <p:ext uri="{D42A27DB-BD31-4B8C-83A1-F6EECF244321}">
                <p14:modId xmlns:p14="http://schemas.microsoft.com/office/powerpoint/2010/main" val="41211775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4" name="Object 3" hidden="1">
                        <a:extLst>
                          <a:ext uri="{FF2B5EF4-FFF2-40B4-BE49-F238E27FC236}">
                            <a16:creationId xmlns:a16="http://schemas.microsoft.com/office/drawing/2014/main" id="{8436385B-2BDD-442E-AA01-FF9D59A82D6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B4092230-2910-4676-A305-46FFF508A944}"/>
              </a:ext>
            </a:extLst>
          </p:cNvPr>
          <p:cNvSpPr/>
          <p:nvPr userDrawn="1">
            <p:custDataLst>
              <p:tags r:id="rId2"/>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l">
              <a:lnSpc>
                <a:spcPct val="90000"/>
              </a:lnSpc>
            </a:pPr>
            <a:endParaRPr lang="en-GB" sz="9600" b="1" i="0" baseline="0" noProof="0" dirty="0" err="1">
              <a:latin typeface="TDC NET" panose="020B0604020202020204" charset="0"/>
              <a:ea typeface="+mj-ea"/>
              <a:cs typeface="+mj-cs"/>
              <a:sym typeface="TDC NET" panose="020B0604020202020204" charset="0"/>
            </a:endParaRPr>
          </a:p>
        </p:txBody>
      </p:sp>
      <p:pic>
        <p:nvPicPr>
          <p:cNvPr id="2" name="Picture 1">
            <a:extLst>
              <a:ext uri="{FF2B5EF4-FFF2-40B4-BE49-F238E27FC236}">
                <a16:creationId xmlns:a16="http://schemas.microsoft.com/office/drawing/2014/main" id="{84806ADE-748C-4A1B-A8B2-D1260B5DE5A1}"/>
              </a:ext>
            </a:extLst>
          </p:cNvPr>
          <p:cNvPicPr>
            <a:picLocks noChangeAspect="1"/>
          </p:cNvPicPr>
          <p:nvPr userDrawn="1"/>
        </p:nvPicPr>
        <p:blipFill>
          <a:blip r:embed="rId6"/>
          <a:stretch>
            <a:fillRect/>
          </a:stretch>
        </p:blipFill>
        <p:spPr>
          <a:xfrm>
            <a:off x="5414" y="0"/>
            <a:ext cx="12181172" cy="6858000"/>
          </a:xfrm>
          <a:prstGeom prst="rect">
            <a:avLst/>
          </a:prstGeom>
        </p:spPr>
      </p:pic>
      <p:sp>
        <p:nvSpPr>
          <p:cNvPr id="9" name="Title 1">
            <a:extLst>
              <a:ext uri="{FF2B5EF4-FFF2-40B4-BE49-F238E27FC236}">
                <a16:creationId xmlns:a16="http://schemas.microsoft.com/office/drawing/2014/main" id="{54149983-15FC-4D03-BCCD-72D45EFBA02D}"/>
              </a:ext>
            </a:extLst>
          </p:cNvPr>
          <p:cNvSpPr>
            <a:spLocks noGrp="1"/>
          </p:cNvSpPr>
          <p:nvPr>
            <p:ph type="ctrTitle" hasCustomPrompt="1"/>
          </p:nvPr>
        </p:nvSpPr>
        <p:spPr>
          <a:xfrm>
            <a:off x="1185648" y="2128965"/>
            <a:ext cx="9820704" cy="2600071"/>
          </a:xfrm>
        </p:spPr>
        <p:txBody>
          <a:bodyPr anchor="ctr" anchorCtr="0"/>
          <a:lstStyle>
            <a:lvl1pPr algn="ctr">
              <a:lnSpc>
                <a:spcPct val="88000"/>
              </a:lnSpc>
              <a:defRPr sz="9600">
                <a:solidFill>
                  <a:schemeClr val="bg1"/>
                </a:solidFill>
                <a:latin typeface="+mj-lt"/>
              </a:defRPr>
            </a:lvl1pPr>
          </a:lstStyle>
          <a:p>
            <a:r>
              <a:rPr lang="en-GB" dirty="0"/>
              <a:t>Click to add title</a:t>
            </a:r>
          </a:p>
        </p:txBody>
      </p:sp>
      <p:pic>
        <p:nvPicPr>
          <p:cNvPr id="13" name="Logo">
            <a:extLst>
              <a:ext uri="{FF2B5EF4-FFF2-40B4-BE49-F238E27FC236}">
                <a16:creationId xmlns:a16="http://schemas.microsoft.com/office/drawing/2014/main" id="{C354A476-ACC8-4AD4-8E37-5F1C3F4328CA}"/>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609649" y="6157750"/>
            <a:ext cx="989149" cy="282278"/>
          </a:xfrm>
          <a:prstGeom prst="rect">
            <a:avLst/>
          </a:prstGeom>
        </p:spPr>
      </p:pic>
    </p:spTree>
    <p:extLst>
      <p:ext uri="{BB962C8B-B14F-4D97-AF65-F5344CB8AC3E}">
        <p14:creationId xmlns:p14="http://schemas.microsoft.com/office/powerpoint/2010/main" val="33801809"/>
      </p:ext>
    </p:extLst>
  </p:cSld>
  <p:clrMapOvr>
    <a:masterClrMapping/>
  </p:clrMapOvr>
  <p:hf hdr="0"/>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Breaker C">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325F2DD7-0C86-413F-81A1-4BEBCABD2EEB}"/>
              </a:ext>
            </a:extLst>
          </p:cNvPr>
          <p:cNvGraphicFramePr>
            <a:graphicFrameLocks noChangeAspect="1"/>
          </p:cNvGraphicFramePr>
          <p:nvPr userDrawn="1">
            <p:custDataLst>
              <p:tags r:id="rId1"/>
            </p:custDataLst>
            <p:extLst>
              <p:ext uri="{D42A27DB-BD31-4B8C-83A1-F6EECF244321}">
                <p14:modId xmlns:p14="http://schemas.microsoft.com/office/powerpoint/2010/main" val="30100301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6" name="Object 5" hidden="1">
                        <a:extLst>
                          <a:ext uri="{FF2B5EF4-FFF2-40B4-BE49-F238E27FC236}">
                            <a16:creationId xmlns:a16="http://schemas.microsoft.com/office/drawing/2014/main" id="{325F2DD7-0C86-413F-81A1-4BEBCABD2EE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8D4C0B35-B170-42FB-B205-8C0D336CD048}"/>
              </a:ext>
            </a:extLst>
          </p:cNvPr>
          <p:cNvSpPr/>
          <p:nvPr userDrawn="1">
            <p:custDataLst>
              <p:tags r:id="rId2"/>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l">
              <a:lnSpc>
                <a:spcPct val="90000"/>
              </a:lnSpc>
            </a:pPr>
            <a:endParaRPr lang="en-GB" sz="9600" b="1" i="0" baseline="0" noProof="0" dirty="0" err="1">
              <a:latin typeface="TDC NET" panose="020B0604020202020204" charset="0"/>
              <a:ea typeface="+mj-ea"/>
              <a:cs typeface="+mj-cs"/>
              <a:sym typeface="TDC NET" panose="020B0604020202020204" charset="0"/>
            </a:endParaRPr>
          </a:p>
        </p:txBody>
      </p:sp>
      <p:pic>
        <p:nvPicPr>
          <p:cNvPr id="2" name="Picture 1">
            <a:extLst>
              <a:ext uri="{FF2B5EF4-FFF2-40B4-BE49-F238E27FC236}">
                <a16:creationId xmlns:a16="http://schemas.microsoft.com/office/drawing/2014/main" id="{56F761B3-3CE4-4214-B383-DECEAF5FB40E}"/>
              </a:ext>
            </a:extLst>
          </p:cNvPr>
          <p:cNvPicPr>
            <a:picLocks noChangeAspect="1"/>
          </p:cNvPicPr>
          <p:nvPr userDrawn="1"/>
        </p:nvPicPr>
        <p:blipFill>
          <a:blip r:embed="rId6"/>
          <a:stretch>
            <a:fillRect/>
          </a:stretch>
        </p:blipFill>
        <p:spPr>
          <a:xfrm>
            <a:off x="0" y="0"/>
            <a:ext cx="12192000" cy="6857999"/>
          </a:xfrm>
          <a:prstGeom prst="rect">
            <a:avLst/>
          </a:prstGeom>
        </p:spPr>
      </p:pic>
      <p:sp>
        <p:nvSpPr>
          <p:cNvPr id="15" name="Title 1">
            <a:extLst>
              <a:ext uri="{FF2B5EF4-FFF2-40B4-BE49-F238E27FC236}">
                <a16:creationId xmlns:a16="http://schemas.microsoft.com/office/drawing/2014/main" id="{1B208A43-CF51-4489-BB40-B7AD38849770}"/>
              </a:ext>
            </a:extLst>
          </p:cNvPr>
          <p:cNvSpPr>
            <a:spLocks noGrp="1"/>
          </p:cNvSpPr>
          <p:nvPr>
            <p:ph type="ctrTitle" hasCustomPrompt="1"/>
          </p:nvPr>
        </p:nvSpPr>
        <p:spPr>
          <a:xfrm>
            <a:off x="1185648" y="2128965"/>
            <a:ext cx="9820704" cy="2600071"/>
          </a:xfrm>
        </p:spPr>
        <p:txBody>
          <a:bodyPr anchor="ctr" anchorCtr="0"/>
          <a:lstStyle>
            <a:lvl1pPr algn="ctr">
              <a:lnSpc>
                <a:spcPct val="88000"/>
              </a:lnSpc>
              <a:defRPr sz="9600">
                <a:solidFill>
                  <a:schemeClr val="bg1"/>
                </a:solidFill>
                <a:latin typeface="+mj-lt"/>
              </a:defRPr>
            </a:lvl1pPr>
          </a:lstStyle>
          <a:p>
            <a:r>
              <a:rPr lang="en-GB" dirty="0"/>
              <a:t>Click to add title</a:t>
            </a:r>
          </a:p>
        </p:txBody>
      </p:sp>
      <p:pic>
        <p:nvPicPr>
          <p:cNvPr id="11" name="Logo">
            <a:extLst>
              <a:ext uri="{FF2B5EF4-FFF2-40B4-BE49-F238E27FC236}">
                <a16:creationId xmlns:a16="http://schemas.microsoft.com/office/drawing/2014/main" id="{8B24D4EB-8E26-4EEA-9613-13518C1C4668}"/>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609649" y="6157889"/>
            <a:ext cx="989149" cy="282000"/>
          </a:xfrm>
          <a:prstGeom prst="rect">
            <a:avLst/>
          </a:prstGeom>
        </p:spPr>
      </p:pic>
      <p:sp>
        <p:nvSpPr>
          <p:cNvPr id="5" name="TextBox 4">
            <a:extLst>
              <a:ext uri="{FF2B5EF4-FFF2-40B4-BE49-F238E27FC236}">
                <a16:creationId xmlns:a16="http://schemas.microsoft.com/office/drawing/2014/main" id="{3C048898-F867-483D-BD12-2C141DB1653E}"/>
              </a:ext>
            </a:extLst>
          </p:cNvPr>
          <p:cNvSpPr txBox="1"/>
          <p:nvPr userDrawn="1"/>
        </p:nvSpPr>
        <p:spPr>
          <a:xfrm>
            <a:off x="8501974" y="5866426"/>
            <a:ext cx="2981884" cy="615553"/>
          </a:xfrm>
          <a:prstGeom prst="rect">
            <a:avLst/>
          </a:prstGeom>
          <a:noFill/>
        </p:spPr>
        <p:txBody>
          <a:bodyPr vert="horz" wrap="square" lIns="0" tIns="0" rIns="0" bIns="0" rtlCol="0" anchor="ctr">
            <a:spAutoFit/>
          </a:bodyPr>
          <a:lstStyle/>
          <a:p>
            <a:pPr algn="r"/>
            <a:r>
              <a:rPr lang="en-GB" sz="2000" i="0">
                <a:solidFill>
                  <a:schemeClr val="accent2"/>
                </a:solidFill>
                <a:latin typeface="+mj-lt"/>
              </a:rPr>
              <a:t>We connect Denmark.</a:t>
            </a:r>
          </a:p>
          <a:p>
            <a:pPr algn="r"/>
            <a:r>
              <a:rPr lang="en-GB" sz="2000" i="0">
                <a:solidFill>
                  <a:schemeClr val="accent2"/>
                </a:solidFill>
                <a:latin typeface="+mj-lt"/>
              </a:rPr>
              <a:t>To benefit everyone.</a:t>
            </a:r>
            <a:endParaRPr lang="en-GB" sz="2000" i="0" dirty="0">
              <a:solidFill>
                <a:schemeClr val="accent2"/>
              </a:solidFill>
              <a:latin typeface="+mj-lt"/>
            </a:endParaRPr>
          </a:p>
        </p:txBody>
      </p:sp>
    </p:spTree>
    <p:extLst>
      <p:ext uri="{BB962C8B-B14F-4D97-AF65-F5344CB8AC3E}">
        <p14:creationId xmlns:p14="http://schemas.microsoft.com/office/powerpoint/2010/main" val="35238612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B">
    <p:spTree>
      <p:nvGrpSpPr>
        <p:cNvPr id="1" name=""/>
        <p:cNvGrpSpPr/>
        <p:nvPr/>
      </p:nvGrpSpPr>
      <p:grpSpPr>
        <a:xfrm>
          <a:off x="0" y="0"/>
          <a:ext cx="0" cy="0"/>
          <a:chOff x="0" y="0"/>
          <a:chExt cx="0" cy="0"/>
        </a:xfrm>
      </p:grpSpPr>
      <p:sp>
        <p:nvSpPr>
          <p:cNvPr id="6" name="Background">
            <a:extLst>
              <a:ext uri="{FF2B5EF4-FFF2-40B4-BE49-F238E27FC236}">
                <a16:creationId xmlns:a16="http://schemas.microsoft.com/office/drawing/2014/main" id="{9C58E116-1CA2-48D8-BBA9-6A2268F29FBA}"/>
              </a:ext>
            </a:extLst>
          </p:cNvPr>
          <p:cNvSpPr/>
          <p:nvPr userDrawn="1"/>
        </p:nvSpPr>
        <p:spPr>
          <a:xfrm>
            <a:off x="5497830" y="0"/>
            <a:ext cx="6695370" cy="6861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latin typeface="+mj-lt"/>
            </a:endParaRPr>
          </a:p>
        </p:txBody>
      </p:sp>
      <p:sp>
        <p:nvSpPr>
          <p:cNvPr id="14" name="Title 1">
            <a:extLst>
              <a:ext uri="{FF2B5EF4-FFF2-40B4-BE49-F238E27FC236}">
                <a16:creationId xmlns:a16="http://schemas.microsoft.com/office/drawing/2014/main" id="{8142A49F-08E5-4F4D-8751-51CEFBAD2D57}"/>
              </a:ext>
            </a:extLst>
          </p:cNvPr>
          <p:cNvSpPr>
            <a:spLocks noGrp="1"/>
          </p:cNvSpPr>
          <p:nvPr>
            <p:ph type="title"/>
          </p:nvPr>
        </p:nvSpPr>
        <p:spPr>
          <a:xfrm>
            <a:off x="588000" y="396000"/>
            <a:ext cx="4320000" cy="638636"/>
          </a:xfrm>
        </p:spPr>
        <p:txBody>
          <a:bodyPr>
            <a:spAutoFit/>
          </a:bodyPr>
          <a:lstStyle>
            <a:lvl1pPr>
              <a:defRPr>
                <a:latin typeface="+mj-lt"/>
              </a:defRPr>
            </a:lvl1pPr>
          </a:lstStyle>
          <a:p>
            <a:r>
              <a:rPr lang="da-DK"/>
              <a:t>Klik for at redigere titeltypografien i masteren</a:t>
            </a:r>
            <a:endParaRPr lang="en-GB" dirty="0"/>
          </a:p>
        </p:txBody>
      </p:sp>
      <p:sp>
        <p:nvSpPr>
          <p:cNvPr id="3" name="Content Placeholder 2"/>
          <p:cNvSpPr>
            <a:spLocks noGrp="1"/>
          </p:cNvSpPr>
          <p:nvPr>
            <p:ph idx="1"/>
          </p:nvPr>
        </p:nvSpPr>
        <p:spPr>
          <a:xfrm>
            <a:off x="588000" y="1376363"/>
            <a:ext cx="4320000" cy="4824000"/>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en-GB" noProof="0" dirty="0"/>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p:nvPr>
        </p:nvSpPr>
        <p:spPr>
          <a:xfrm>
            <a:off x="6096000" y="1376363"/>
            <a:ext cx="5508000" cy="4824000"/>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GB" dirty="0"/>
          </a:p>
        </p:txBody>
      </p:sp>
      <p:sp>
        <p:nvSpPr>
          <p:cNvPr id="19" name="Text Placeholder note">
            <a:extLst>
              <a:ext uri="{FF2B5EF4-FFF2-40B4-BE49-F238E27FC236}">
                <a16:creationId xmlns:a16="http://schemas.microsoft.com/office/drawing/2014/main" id="{648E688D-D49E-48B7-BAC7-06F39056C1B1}"/>
              </a:ext>
            </a:extLst>
          </p:cNvPr>
          <p:cNvSpPr>
            <a:spLocks noGrp="1"/>
          </p:cNvSpPr>
          <p:nvPr>
            <p:ph type="body" sz="quarter" idx="26"/>
          </p:nvPr>
        </p:nvSpPr>
        <p:spPr>
          <a:xfrm>
            <a:off x="1632000" y="6471189"/>
            <a:ext cx="3276000" cy="138499"/>
          </a:xfrm>
        </p:spPr>
        <p:txBody>
          <a:bodyPr anchor="ctr" anchorCtr="0">
            <a:spAutoFit/>
          </a:bodyPr>
          <a:lstStyle>
            <a:lvl1pPr marL="162000" indent="-162000">
              <a:spcAft>
                <a:spcPts val="0"/>
              </a:spcAft>
              <a:buClrTx/>
              <a:buSzPct val="100000"/>
              <a:buFont typeface="+mj-lt"/>
              <a:buAutoNum type="arabicPeriod"/>
              <a:defRPr sz="1000">
                <a:solidFill>
                  <a:srgbClr val="787878"/>
                </a:solidFill>
                <a:latin typeface="+mj-lt"/>
              </a:defRPr>
            </a:lvl1pPr>
          </a:lstStyle>
          <a:p>
            <a:pPr lvl="0"/>
            <a:r>
              <a:rPr lang="da-DK"/>
              <a:t>Klik for at redigere teksttypografierne i masteren</a:t>
            </a:r>
          </a:p>
        </p:txBody>
      </p:sp>
    </p:spTree>
    <p:extLst>
      <p:ext uri="{BB962C8B-B14F-4D97-AF65-F5344CB8AC3E}">
        <p14:creationId xmlns:p14="http://schemas.microsoft.com/office/powerpoint/2010/main" val="524066355"/>
      </p:ext>
    </p:extLst>
  </p:cSld>
  <p:clrMapOvr>
    <a:masterClrMapping/>
  </p:clrMapOvr>
  <p:extLst>
    <p:ext uri="{DCECCB84-F9BA-43D5-87BE-67443E8EF086}">
      <p15:sldGuideLst xmlns:p15="http://schemas.microsoft.com/office/powerpoint/2012/main"/>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12" name="Background">
            <a:extLst>
              <a:ext uri="{FF2B5EF4-FFF2-40B4-BE49-F238E27FC236}">
                <a16:creationId xmlns:a16="http://schemas.microsoft.com/office/drawing/2014/main" id="{C247942F-93ED-43B0-899C-8B9BB3AA212B}"/>
              </a:ext>
            </a:extLst>
          </p:cNvPr>
          <p:cNvSpPr/>
          <p:nvPr userDrawn="1"/>
        </p:nvSpPr>
        <p:spPr>
          <a:xfrm>
            <a:off x="0" y="9144"/>
            <a:ext cx="12193200" cy="686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latin typeface="+mj-lt"/>
            </a:endParaRPr>
          </a:p>
        </p:txBody>
      </p:sp>
      <p:sp>
        <p:nvSpPr>
          <p:cNvPr id="15" name="Title 1">
            <a:extLst>
              <a:ext uri="{FF2B5EF4-FFF2-40B4-BE49-F238E27FC236}">
                <a16:creationId xmlns:a16="http://schemas.microsoft.com/office/drawing/2014/main" id="{1B208A43-CF51-4489-BB40-B7AD38849770}"/>
              </a:ext>
            </a:extLst>
          </p:cNvPr>
          <p:cNvSpPr>
            <a:spLocks noGrp="1"/>
          </p:cNvSpPr>
          <p:nvPr>
            <p:ph type="ctrTitle" hasCustomPrompt="1"/>
          </p:nvPr>
        </p:nvSpPr>
        <p:spPr>
          <a:xfrm>
            <a:off x="1185648" y="2128965"/>
            <a:ext cx="9820704" cy="2600071"/>
          </a:xfrm>
        </p:spPr>
        <p:txBody>
          <a:bodyPr anchor="ctr" anchorCtr="0"/>
          <a:lstStyle>
            <a:lvl1pPr algn="ctr">
              <a:lnSpc>
                <a:spcPct val="88000"/>
              </a:lnSpc>
              <a:defRPr sz="9600">
                <a:solidFill>
                  <a:schemeClr val="bg1"/>
                </a:solidFill>
                <a:latin typeface="+mj-lt"/>
              </a:defRPr>
            </a:lvl1pPr>
          </a:lstStyle>
          <a:p>
            <a:r>
              <a:rPr lang="en-GB" dirty="0"/>
              <a:t>Click to add title</a:t>
            </a:r>
          </a:p>
        </p:txBody>
      </p:sp>
      <p:sp>
        <p:nvSpPr>
          <p:cNvPr id="6" name="TextBox 5">
            <a:extLst>
              <a:ext uri="{FF2B5EF4-FFF2-40B4-BE49-F238E27FC236}">
                <a16:creationId xmlns:a16="http://schemas.microsoft.com/office/drawing/2014/main" id="{43EDE0EA-BF19-4184-8B4D-85BCBE1777AC}"/>
              </a:ext>
            </a:extLst>
          </p:cNvPr>
          <p:cNvSpPr txBox="1"/>
          <p:nvPr userDrawn="1"/>
        </p:nvSpPr>
        <p:spPr>
          <a:xfrm>
            <a:off x="8501974" y="5866426"/>
            <a:ext cx="2981884" cy="615553"/>
          </a:xfrm>
          <a:prstGeom prst="rect">
            <a:avLst/>
          </a:prstGeom>
          <a:noFill/>
        </p:spPr>
        <p:txBody>
          <a:bodyPr vert="horz" wrap="square" lIns="0" tIns="0" rIns="0" bIns="0" rtlCol="0" anchor="ctr">
            <a:spAutoFit/>
          </a:bodyPr>
          <a:lstStyle/>
          <a:p>
            <a:pPr algn="r"/>
            <a:r>
              <a:rPr lang="en-GB" sz="2000" i="0" dirty="0">
                <a:solidFill>
                  <a:schemeClr val="bg1"/>
                </a:solidFill>
                <a:latin typeface="+mj-lt"/>
              </a:rPr>
              <a:t>We connect Denmark.</a:t>
            </a:r>
          </a:p>
          <a:p>
            <a:pPr algn="r"/>
            <a:r>
              <a:rPr lang="en-GB" sz="2000" i="0" dirty="0">
                <a:solidFill>
                  <a:schemeClr val="bg1"/>
                </a:solidFill>
                <a:latin typeface="+mj-lt"/>
              </a:rPr>
              <a:t>To benefit everyone.</a:t>
            </a:r>
          </a:p>
        </p:txBody>
      </p:sp>
      <p:pic>
        <p:nvPicPr>
          <p:cNvPr id="7" name="Logo">
            <a:extLst>
              <a:ext uri="{FF2B5EF4-FFF2-40B4-BE49-F238E27FC236}">
                <a16:creationId xmlns:a16="http://schemas.microsoft.com/office/drawing/2014/main" id="{F9C90E73-9BF0-4E08-A990-071B7EA47EC3}"/>
              </a:ext>
            </a:extLst>
          </p:cNvPr>
          <p:cNvPicPr>
            <a:picLocks/>
          </p:cNvPicPr>
          <p:nvPr userDrawn="1"/>
        </p:nvPicPr>
        <p:blipFill>
          <a:blip r:embed="rId2" cstate="screen">
            <a:extLst>
              <a:ext uri="{28A0092B-C50C-407E-A947-70E740481C1C}">
                <a14:useLocalDpi xmlns:a14="http://schemas.microsoft.com/office/drawing/2010/main"/>
              </a:ext>
            </a:extLst>
          </a:blip>
          <a:srcRect/>
          <a:stretch/>
        </p:blipFill>
        <p:spPr>
          <a:xfrm>
            <a:off x="708142" y="5946270"/>
            <a:ext cx="1566393" cy="455865"/>
          </a:xfrm>
          <a:prstGeom prst="rect">
            <a:avLst/>
          </a:prstGeom>
        </p:spPr>
      </p:pic>
    </p:spTree>
    <p:extLst>
      <p:ext uri="{BB962C8B-B14F-4D97-AF65-F5344CB8AC3E}">
        <p14:creationId xmlns:p14="http://schemas.microsoft.com/office/powerpoint/2010/main" val="3859807817"/>
      </p:ext>
    </p:extLst>
  </p:cSld>
  <p:clrMapOvr>
    <a:masterClrMapping/>
  </p:clrMapOvr>
  <p:hf hdr="0"/>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gt;Do not use layouts after this &gt;">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124504-36FD-4753-851D-5B7D02D4A2D1}"/>
              </a:ext>
            </a:extLst>
          </p:cNvPr>
          <p:cNvSpPr/>
          <p:nvPr userDrawn="1"/>
        </p:nvSpPr>
        <p:spPr>
          <a:xfrm>
            <a:off x="0" y="0"/>
            <a:ext cx="12192000" cy="6858000"/>
          </a:xfrm>
          <a:prstGeom prst="rect">
            <a:avLst/>
          </a:prstGeom>
          <a:solidFill>
            <a:schemeClr val="tx1"/>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dirty="0" err="1">
              <a:solidFill>
                <a:schemeClr val="tx1"/>
              </a:solidFill>
            </a:endParaRPr>
          </a:p>
        </p:txBody>
      </p:sp>
      <p:sp>
        <p:nvSpPr>
          <p:cNvPr id="5" name="Do not use"/>
          <p:cNvSpPr txBox="1"/>
          <p:nvPr userDrawn="1"/>
        </p:nvSpPr>
        <p:spPr>
          <a:xfrm>
            <a:off x="430213" y="656823"/>
            <a:ext cx="11356977" cy="2893100"/>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en-GB" sz="4400" b="0" noProof="0" dirty="0">
                <a:solidFill>
                  <a:schemeClr val="bg1"/>
                </a:solidFill>
              </a:rPr>
              <a:t>If you see any </a:t>
            </a:r>
            <a:r>
              <a:rPr lang="en-GB" sz="4400" b="1" i="1" noProof="0" dirty="0">
                <a:solidFill>
                  <a:schemeClr val="bg1"/>
                </a:solidFill>
              </a:rPr>
              <a:t>layouts after this </a:t>
            </a:r>
            <a:r>
              <a:rPr lang="en-GB" sz="4400" b="0" i="0" noProof="0" dirty="0">
                <a:solidFill>
                  <a:schemeClr val="bg1"/>
                </a:solidFill>
              </a:rPr>
              <a:t>one</a:t>
            </a:r>
            <a:r>
              <a:rPr lang="en-GB" sz="4400" b="1" i="1" noProof="0" dirty="0">
                <a:solidFill>
                  <a:schemeClr val="bg1"/>
                </a:solidFill>
              </a:rPr>
              <a:t>,</a:t>
            </a:r>
            <a:br>
              <a:rPr lang="en-GB" sz="4400" b="0" i="0" noProof="0" dirty="0">
                <a:solidFill>
                  <a:schemeClr val="bg1"/>
                </a:solidFill>
              </a:rPr>
            </a:br>
            <a:r>
              <a:rPr lang="en-GB" sz="4400" b="0" noProof="0" dirty="0">
                <a:solidFill>
                  <a:schemeClr val="bg1"/>
                </a:solidFill>
              </a:rPr>
              <a:t>do not use them. These layouts </a:t>
            </a:r>
            <a:r>
              <a:rPr lang="en-GB" sz="4400" b="1" i="1" u="none" noProof="0" dirty="0">
                <a:solidFill>
                  <a:schemeClr val="bg1"/>
                </a:solidFill>
              </a:rPr>
              <a:t>are not </a:t>
            </a:r>
            <a:r>
              <a:rPr lang="en-GB" sz="4400" b="0" noProof="0" dirty="0">
                <a:solidFill>
                  <a:schemeClr val="bg1"/>
                </a:solidFill>
              </a:rPr>
              <a:t>part of our corporate template.</a:t>
            </a:r>
            <a:br>
              <a:rPr lang="en-GB" sz="2800" b="0" noProof="0" dirty="0">
                <a:solidFill>
                  <a:schemeClr val="bg1"/>
                </a:solidFill>
              </a:rPr>
            </a:br>
            <a:br>
              <a:rPr lang="en-GB" sz="2800" b="0" noProof="0" dirty="0">
                <a:solidFill>
                  <a:schemeClr val="bg1"/>
                </a:solidFill>
              </a:rPr>
            </a:br>
            <a:endParaRPr lang="en-GB" sz="2800" b="0" noProof="0" dirty="0">
              <a:solidFill>
                <a:schemeClr val="bg1"/>
              </a:solidFill>
            </a:endParaRPr>
          </a:p>
        </p:txBody>
      </p:sp>
      <p:grpSp>
        <p:nvGrpSpPr>
          <p:cNvPr id="4" name="Group 3">
            <a:extLst>
              <a:ext uri="{FF2B5EF4-FFF2-40B4-BE49-F238E27FC236}">
                <a16:creationId xmlns:a16="http://schemas.microsoft.com/office/drawing/2014/main" id="{2BEB5E5A-DA85-4D5B-80B9-F94482F55D76}"/>
              </a:ext>
            </a:extLst>
          </p:cNvPr>
          <p:cNvGrpSpPr/>
          <p:nvPr userDrawn="1"/>
        </p:nvGrpSpPr>
        <p:grpSpPr>
          <a:xfrm rot="8100000">
            <a:off x="10302004" y="3325226"/>
            <a:ext cx="1036788" cy="1036788"/>
            <a:chOff x="6096000" y="4963130"/>
            <a:chExt cx="1456719" cy="1456719"/>
          </a:xfrm>
          <a:solidFill>
            <a:schemeClr val="bg1"/>
          </a:solidFill>
        </p:grpSpPr>
        <p:sp>
          <p:nvSpPr>
            <p:cNvPr id="3" name="Rectangle 2">
              <a:extLst>
                <a:ext uri="{FF2B5EF4-FFF2-40B4-BE49-F238E27FC236}">
                  <a16:creationId xmlns:a16="http://schemas.microsoft.com/office/drawing/2014/main" id="{C823227E-A862-4A7F-BC20-0D107430AB2C}"/>
                </a:ext>
              </a:extLst>
            </p:cNvPr>
            <p:cNvSpPr/>
            <p:nvPr userDrawn="1"/>
          </p:nvSpPr>
          <p:spPr>
            <a:xfrm rot="5400000">
              <a:off x="5534135" y="5524995"/>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dirty="0" err="1">
                <a:solidFill>
                  <a:schemeClr val="tx1"/>
                </a:solidFill>
              </a:endParaRPr>
            </a:p>
          </p:txBody>
        </p:sp>
        <p:sp>
          <p:nvSpPr>
            <p:cNvPr id="6" name="Rectangle 5">
              <a:extLst>
                <a:ext uri="{FF2B5EF4-FFF2-40B4-BE49-F238E27FC236}">
                  <a16:creationId xmlns:a16="http://schemas.microsoft.com/office/drawing/2014/main" id="{08501AE6-6504-4184-9443-E89AFACF769D}"/>
                </a:ext>
              </a:extLst>
            </p:cNvPr>
            <p:cNvSpPr/>
            <p:nvPr userDrawn="1"/>
          </p:nvSpPr>
          <p:spPr>
            <a:xfrm rot="10800000">
              <a:off x="6096000" y="4963130"/>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dirty="0" err="1">
                <a:solidFill>
                  <a:schemeClr val="tx1"/>
                </a:solidFill>
              </a:endParaRPr>
            </a:p>
          </p:txBody>
        </p:sp>
      </p:grpSp>
      <p:sp>
        <p:nvSpPr>
          <p:cNvPr id="12" name="Rectangle 11">
            <a:extLst>
              <a:ext uri="{FF2B5EF4-FFF2-40B4-BE49-F238E27FC236}">
                <a16:creationId xmlns:a16="http://schemas.microsoft.com/office/drawing/2014/main" id="{67CEE09B-6EE1-4BF2-85A3-DE69E91BC4C6}"/>
              </a:ext>
            </a:extLst>
          </p:cNvPr>
          <p:cNvSpPr/>
          <p:nvPr userDrawn="1"/>
        </p:nvSpPr>
        <p:spPr>
          <a:xfrm>
            <a:off x="430213" y="2588374"/>
            <a:ext cx="10152346" cy="2215991"/>
          </a:xfrm>
          <a:prstGeom prst="rect">
            <a:avLst/>
          </a:prstGeom>
        </p:spPr>
        <p:txBody>
          <a:bodyPr wrap="square">
            <a:spAutoFit/>
          </a:bodyPr>
          <a:lstStyle/>
          <a:p>
            <a:pPr algn="ctr"/>
            <a:r>
              <a:rPr lang="en-GB" sz="13800" b="1" i="1" noProof="0" dirty="0">
                <a:solidFill>
                  <a:schemeClr val="bg1"/>
                </a:solidFill>
              </a:rPr>
              <a:t>Do not use </a:t>
            </a:r>
            <a:endParaRPr lang="en-GB" sz="2400" b="1" i="1" dirty="0"/>
          </a:p>
        </p:txBody>
      </p:sp>
      <p:sp>
        <p:nvSpPr>
          <p:cNvPr id="16" name="Do not use">
            <a:extLst>
              <a:ext uri="{FF2B5EF4-FFF2-40B4-BE49-F238E27FC236}">
                <a16:creationId xmlns:a16="http://schemas.microsoft.com/office/drawing/2014/main" id="{A8FA78FA-4D94-4717-B7C6-6F86378D6B01}"/>
              </a:ext>
            </a:extLst>
          </p:cNvPr>
          <p:cNvSpPr txBox="1"/>
          <p:nvPr userDrawn="1"/>
        </p:nvSpPr>
        <p:spPr>
          <a:xfrm>
            <a:off x="430214" y="5186455"/>
            <a:ext cx="11356974" cy="907941"/>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en-GB" sz="1800" b="0" noProof="0" dirty="0">
                <a:solidFill>
                  <a:schemeClr val="bg1"/>
                </a:solidFill>
              </a:rPr>
              <a:t>Due to PowerPoint’s standard Copy/Paste functionality extra undesirable layouts can appear.</a:t>
            </a:r>
          </a:p>
          <a:p>
            <a:pPr marL="0" marR="0" indent="0" algn="ctr" fontAlgn="auto">
              <a:lnSpc>
                <a:spcPct val="100000"/>
              </a:lnSpc>
              <a:spcBef>
                <a:spcPts val="600"/>
              </a:spcBef>
              <a:spcAft>
                <a:spcPts val="0"/>
              </a:spcAft>
              <a:buClr>
                <a:srgbClr val="003755"/>
              </a:buClr>
              <a:buSzTx/>
              <a:buFontTx/>
              <a:buNone/>
              <a:tabLst/>
            </a:pPr>
            <a:r>
              <a:rPr lang="en-GB" sz="1800" b="0" noProof="0" dirty="0">
                <a:solidFill>
                  <a:schemeClr val="bg1"/>
                </a:solidFill>
              </a:rPr>
              <a:t>Also notice: Layouts after this might contain potential confidential information.</a:t>
            </a:r>
            <a:br>
              <a:rPr lang="en-GB" sz="1800" b="0" noProof="0" dirty="0">
                <a:solidFill>
                  <a:schemeClr val="bg1"/>
                </a:solidFill>
              </a:rPr>
            </a:br>
            <a:endParaRPr lang="en-GB" sz="1800" b="0" noProof="0" dirty="0">
              <a:solidFill>
                <a:schemeClr val="bg1"/>
              </a:solidFill>
            </a:endParaRPr>
          </a:p>
        </p:txBody>
      </p:sp>
    </p:spTree>
    <p:extLst>
      <p:ext uri="{BB962C8B-B14F-4D97-AF65-F5344CB8AC3E}">
        <p14:creationId xmlns:p14="http://schemas.microsoft.com/office/powerpoint/2010/main" val="133142879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1_Two Content C">
    <p:spTree>
      <p:nvGrpSpPr>
        <p:cNvPr id="1" name=""/>
        <p:cNvGrpSpPr/>
        <p:nvPr/>
      </p:nvGrpSpPr>
      <p:grpSpPr>
        <a:xfrm>
          <a:off x="0" y="0"/>
          <a:ext cx="0" cy="0"/>
          <a:chOff x="0" y="0"/>
          <a:chExt cx="0" cy="0"/>
        </a:xfrm>
      </p:grpSpPr>
      <p:pic>
        <p:nvPicPr>
          <p:cNvPr id="5" name="Billede 4" descr="Et billede, der indeholder udendørs, strand, felt, mand&#10;&#10;Automatisk genereret beskrivelse">
            <a:extLst>
              <a:ext uri="{FF2B5EF4-FFF2-40B4-BE49-F238E27FC236}">
                <a16:creationId xmlns:a16="http://schemas.microsoft.com/office/drawing/2014/main" id="{5B0117A3-0626-2D43-9A00-0A71BD7CF64C}"/>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8282" r="8362" b="16644"/>
          <a:stretch/>
        </p:blipFill>
        <p:spPr>
          <a:xfrm>
            <a:off x="0" y="0"/>
            <a:ext cx="6677576" cy="6858000"/>
          </a:xfrm>
          <a:prstGeom prst="rect">
            <a:avLst/>
          </a:prstGeom>
        </p:spPr>
      </p:pic>
      <p:graphicFrame>
        <p:nvGraphicFramePr>
          <p:cNvPr id="4" name="Objekt 3" hidden="1">
            <a:extLst>
              <a:ext uri="{FF2B5EF4-FFF2-40B4-BE49-F238E27FC236}">
                <a16:creationId xmlns:a16="http://schemas.microsoft.com/office/drawing/2014/main" id="{CEDB0737-A31E-4D9A-AACB-46AA4C81D37F}"/>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21" imgH="420" progId="TCLayout.ActiveDocument.1">
                  <p:embed/>
                </p:oleObj>
              </mc:Choice>
              <mc:Fallback>
                <p:oleObj name="think-cell Slide" r:id="rId5" imgW="421" imgH="420" progId="TCLayout.ActiveDocument.1">
                  <p:embed/>
                  <p:pic>
                    <p:nvPicPr>
                      <p:cNvPr id="4" name="Objekt 3" hidden="1">
                        <a:extLst>
                          <a:ext uri="{FF2B5EF4-FFF2-40B4-BE49-F238E27FC236}">
                            <a16:creationId xmlns:a16="http://schemas.microsoft.com/office/drawing/2014/main" id="{CEDB0737-A31E-4D9A-AACB-46AA4C81D37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ktangel 1" hidden="1">
            <a:extLst>
              <a:ext uri="{FF2B5EF4-FFF2-40B4-BE49-F238E27FC236}">
                <a16:creationId xmlns:a16="http://schemas.microsoft.com/office/drawing/2014/main" id="{F8205348-CF07-4DF1-B5E1-BA961AAC415D}"/>
              </a:ext>
            </a:extLst>
          </p:cNvPr>
          <p:cNvSpPr/>
          <p:nvPr userDrawn="1">
            <p:custDataLst>
              <p:tags r:id="rId2"/>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l">
              <a:lnSpc>
                <a:spcPct val="90000"/>
              </a:lnSpc>
            </a:pPr>
            <a:endParaRPr lang="da-DK" sz="2500" b="1" i="0" baseline="0" noProof="0" err="1">
              <a:latin typeface="TDC NET" panose="00000500000000000000" pitchFamily="2" charset="0"/>
              <a:ea typeface="+mj-ea"/>
              <a:cs typeface="+mj-cs"/>
              <a:sym typeface="TDC NET" panose="00000500000000000000" pitchFamily="2" charset="0"/>
            </a:endParaRPr>
          </a:p>
        </p:txBody>
      </p:sp>
      <p:sp>
        <p:nvSpPr>
          <p:cNvPr id="14" name="Title 1">
            <a:extLst>
              <a:ext uri="{FF2B5EF4-FFF2-40B4-BE49-F238E27FC236}">
                <a16:creationId xmlns:a16="http://schemas.microsoft.com/office/drawing/2014/main" id="{8142A49F-08E5-4F4D-8751-51CEFBAD2D57}"/>
              </a:ext>
            </a:extLst>
          </p:cNvPr>
          <p:cNvSpPr>
            <a:spLocks noGrp="1"/>
          </p:cNvSpPr>
          <p:nvPr>
            <p:ph type="title"/>
          </p:nvPr>
        </p:nvSpPr>
        <p:spPr>
          <a:xfrm>
            <a:off x="588000" y="396000"/>
            <a:ext cx="4320000" cy="638636"/>
          </a:xfrm>
        </p:spPr>
        <p:txBody>
          <a:bodyPr>
            <a:spAutoFit/>
          </a:bodyPr>
          <a:lstStyle>
            <a:lvl1pPr>
              <a:defRPr>
                <a:latin typeface="+mj-lt"/>
              </a:defRPr>
            </a:lvl1pPr>
          </a:lstStyle>
          <a:p>
            <a:r>
              <a:rPr lang="da-DK"/>
              <a:t>Klik for at redigere titeltypografien i masteren</a:t>
            </a:r>
            <a:endParaRPr lang="en-GB"/>
          </a:p>
        </p:txBody>
      </p:sp>
      <p:sp>
        <p:nvSpPr>
          <p:cNvPr id="19" name="Text Placeholder note">
            <a:extLst>
              <a:ext uri="{FF2B5EF4-FFF2-40B4-BE49-F238E27FC236}">
                <a16:creationId xmlns:a16="http://schemas.microsoft.com/office/drawing/2014/main" id="{648E688D-D49E-48B7-BAC7-06F39056C1B1}"/>
              </a:ext>
            </a:extLst>
          </p:cNvPr>
          <p:cNvSpPr>
            <a:spLocks noGrp="1"/>
          </p:cNvSpPr>
          <p:nvPr>
            <p:ph type="body" sz="quarter" idx="26"/>
          </p:nvPr>
        </p:nvSpPr>
        <p:spPr>
          <a:xfrm>
            <a:off x="1632000" y="6471189"/>
            <a:ext cx="3276000" cy="138499"/>
          </a:xfrm>
        </p:spPr>
        <p:txBody>
          <a:bodyPr anchor="ctr" anchorCtr="0">
            <a:spAutoFit/>
          </a:bodyPr>
          <a:lstStyle>
            <a:lvl1pPr marL="162000" indent="-162000">
              <a:spcAft>
                <a:spcPts val="0"/>
              </a:spcAft>
              <a:buClrTx/>
              <a:buSzPct val="100000"/>
              <a:buFont typeface="+mj-lt"/>
              <a:buAutoNum type="arabicPeriod"/>
              <a:defRPr sz="1000">
                <a:solidFill>
                  <a:srgbClr val="787878"/>
                </a:solidFill>
                <a:latin typeface="+mj-lt"/>
              </a:defRPr>
            </a:lvl1pPr>
          </a:lstStyle>
          <a:p>
            <a:pPr lvl="0"/>
            <a:r>
              <a:rPr lang="da-DK"/>
              <a:t>Klik for at redigere teksttypografierne i masteren</a:t>
            </a:r>
          </a:p>
        </p:txBody>
      </p:sp>
      <p:pic>
        <p:nvPicPr>
          <p:cNvPr id="11" name="Logo">
            <a:extLst>
              <a:ext uri="{FF2B5EF4-FFF2-40B4-BE49-F238E27FC236}">
                <a16:creationId xmlns:a16="http://schemas.microsoft.com/office/drawing/2014/main" id="{A2EC3281-5937-7846-BBB7-D194965E8D86}"/>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302020" y="6399299"/>
            <a:ext cx="989149" cy="282278"/>
          </a:xfrm>
          <a:prstGeom prst="rect">
            <a:avLst/>
          </a:prstGeom>
        </p:spPr>
      </p:pic>
      <p:sp>
        <p:nvSpPr>
          <p:cNvPr id="10" name="Content Placeholder 2">
            <a:extLst>
              <a:ext uri="{FF2B5EF4-FFF2-40B4-BE49-F238E27FC236}">
                <a16:creationId xmlns:a16="http://schemas.microsoft.com/office/drawing/2014/main" id="{3062EEB9-DA01-4B99-9774-25C8926F6F8F}"/>
              </a:ext>
            </a:extLst>
          </p:cNvPr>
          <p:cNvSpPr>
            <a:spLocks noGrp="1"/>
          </p:cNvSpPr>
          <p:nvPr>
            <p:ph idx="28"/>
          </p:nvPr>
        </p:nvSpPr>
        <p:spPr>
          <a:xfrm>
            <a:off x="588000" y="1376363"/>
            <a:ext cx="4320000" cy="4824000"/>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en-GB" noProof="0"/>
          </a:p>
        </p:txBody>
      </p:sp>
    </p:spTree>
    <p:extLst>
      <p:ext uri="{BB962C8B-B14F-4D97-AF65-F5344CB8AC3E}">
        <p14:creationId xmlns:p14="http://schemas.microsoft.com/office/powerpoint/2010/main" val="1181753241"/>
      </p:ext>
    </p:extLst>
  </p:cSld>
  <p:clrMapOvr>
    <a:masterClrMapping/>
  </p:clrMapOvr>
  <p:extLst>
    <p:ext uri="{DCECCB84-F9BA-43D5-87BE-67443E8EF086}">
      <p15:sldGuideLst xmlns:p15="http://schemas.microsoft.com/office/powerpoint/2012/main"/>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AC9A7553-1D50-4968-9FDD-6E190024E4D6}"/>
              </a:ext>
            </a:extLst>
          </p:cNvPr>
          <p:cNvGraphicFramePr>
            <a:graphicFrameLocks noChangeAspect="1"/>
          </p:cNvGraphicFramePr>
          <p:nvPr userDrawn="1">
            <p:custDataLst>
              <p:tags r:id="rId1"/>
            </p:custDataLst>
            <p:extLst>
              <p:ext uri="{D42A27DB-BD31-4B8C-83A1-F6EECF244321}">
                <p14:modId xmlns:p14="http://schemas.microsoft.com/office/powerpoint/2010/main" val="272199061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47" imgH="346" progId="TCLayout.ActiveDocument.1">
                  <p:embed/>
                </p:oleObj>
              </mc:Choice>
              <mc:Fallback>
                <p:oleObj name="think-cell Slide" r:id="rId4" imgW="347" imgH="346" progId="TCLayout.ActiveDocument.1">
                  <p:embed/>
                  <p:pic>
                    <p:nvPicPr>
                      <p:cNvPr id="3" name="Object 2" hidden="1">
                        <a:extLst>
                          <a:ext uri="{FF2B5EF4-FFF2-40B4-BE49-F238E27FC236}">
                            <a16:creationId xmlns:a16="http://schemas.microsoft.com/office/drawing/2014/main" id="{AC9A7553-1D50-4968-9FDD-6E190024E4D6}"/>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B196184C-066E-4F98-A782-4F8EE81C4B45}"/>
              </a:ext>
            </a:extLst>
          </p:cNvPr>
          <p:cNvSpPr/>
          <p:nvPr userDrawn="1">
            <p:custDataLst>
              <p:tags r:id="rId2"/>
            </p:custDataLst>
          </p:nvPr>
        </p:nvSpPr>
        <p:spPr>
          <a:xfrm>
            <a:off x="0" y="0"/>
            <a:ext cx="158750" cy="15875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6000"/>
              </a:lnSpc>
              <a:spcBef>
                <a:spcPct val="0"/>
              </a:spcBef>
              <a:spcAft>
                <a:spcPct val="0"/>
              </a:spcAft>
            </a:pPr>
            <a:endParaRPr lang="en-US" sz="2700" b="0" i="0" baseline="0" dirty="0" err="1">
              <a:solidFill>
                <a:schemeClr val="bg1"/>
              </a:solidFill>
              <a:latin typeface="TDC" panose="020B0503060202020204" pitchFamily="34" charset="0"/>
              <a:ea typeface="+mj-ea"/>
              <a:cs typeface="+mj-cs"/>
              <a:sym typeface="TDC" panose="020B0503060202020204" pitchFamily="34" charset="0"/>
            </a:endParaRPr>
          </a:p>
        </p:txBody>
      </p:sp>
      <p:sp>
        <p:nvSpPr>
          <p:cNvPr id="2" name="2. Slide Title"/>
          <p:cNvSpPr>
            <a:spLocks noGrp="1"/>
          </p:cNvSpPr>
          <p:nvPr>
            <p:ph type="title"/>
          </p:nvPr>
        </p:nvSpPr>
        <p:spPr bwMode="auto">
          <a:xfrm>
            <a:off x="576000" y="415189"/>
            <a:ext cx="11082600" cy="398892"/>
          </a:xfrm>
        </p:spPr>
        <p:txBody>
          <a:bodyPr/>
          <a:lstStyle/>
          <a:p>
            <a:r>
              <a:rPr lang="en-US"/>
              <a:t>Click to edit Master title style</a:t>
            </a:r>
            <a:endParaRPr lang="en-US" dirty="0"/>
          </a:p>
        </p:txBody>
      </p:sp>
      <p:sp>
        <p:nvSpPr>
          <p:cNvPr id="5" name="doc id" hidden="1"/>
          <p:cNvSpPr>
            <a:spLocks noChangeArrowheads="1"/>
          </p:cNvSpPr>
          <p:nvPr userDrawn="1"/>
        </p:nvSpPr>
        <p:spPr bwMode="auto">
          <a:xfrm>
            <a:off x="10995479" y="51833"/>
            <a:ext cx="894152" cy="12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algn="r" defTabSz="895350"/>
            <a:endParaRPr lang="en-US" sz="800" baseline="0" dirty="0">
              <a:solidFill>
                <a:srgbClr val="808080"/>
              </a:solidFill>
              <a:latin typeface="+mn-lt"/>
              <a:ea typeface="+mn-ea"/>
            </a:endParaRPr>
          </a:p>
        </p:txBody>
      </p:sp>
      <p:sp>
        <p:nvSpPr>
          <p:cNvPr id="6" name="Text Placeholder 5">
            <a:extLst>
              <a:ext uri="{FF2B5EF4-FFF2-40B4-BE49-F238E27FC236}">
                <a16:creationId xmlns:a16="http://schemas.microsoft.com/office/drawing/2014/main" id="{EAAA3309-243F-44E4-A456-52CD25ABF6B0}"/>
              </a:ext>
            </a:extLst>
          </p:cNvPr>
          <p:cNvSpPr>
            <a:spLocks noGrp="1"/>
          </p:cNvSpPr>
          <p:nvPr>
            <p:ph type="body" sz="quarter" idx="10"/>
          </p:nvPr>
        </p:nvSpPr>
        <p:spPr>
          <a:xfrm>
            <a:off x="576263" y="1112838"/>
            <a:ext cx="5519737" cy="15795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dirty="0"/>
          </a:p>
        </p:txBody>
      </p:sp>
      <p:sp>
        <p:nvSpPr>
          <p:cNvPr id="9" name="Text Placeholder 8">
            <a:extLst>
              <a:ext uri="{FF2B5EF4-FFF2-40B4-BE49-F238E27FC236}">
                <a16:creationId xmlns:a16="http://schemas.microsoft.com/office/drawing/2014/main" id="{A7D1A824-694D-4EF3-AC3C-573AA8179913}"/>
              </a:ext>
            </a:extLst>
          </p:cNvPr>
          <p:cNvSpPr>
            <a:spLocks noGrp="1"/>
          </p:cNvSpPr>
          <p:nvPr>
            <p:ph type="body" sz="quarter" idx="11" hasCustomPrompt="1"/>
          </p:nvPr>
        </p:nvSpPr>
        <p:spPr>
          <a:xfrm>
            <a:off x="571500" y="6334125"/>
            <a:ext cx="7339013" cy="115416"/>
          </a:xfrm>
        </p:spPr>
        <p:txBody>
          <a:bodyPr/>
          <a:lstStyle>
            <a:lvl1pPr marL="182880" indent="-182880">
              <a:buClr>
                <a:schemeClr val="accent6"/>
              </a:buClr>
              <a:buFont typeface="+mj-lt"/>
              <a:buAutoNum type="arabicParenR"/>
              <a:defRPr sz="750">
                <a:solidFill>
                  <a:schemeClr val="accent6"/>
                </a:solidFill>
              </a:defRPr>
            </a:lvl1pPr>
            <a:lvl2pPr>
              <a:defRPr sz="800"/>
            </a:lvl2pPr>
            <a:lvl3pPr>
              <a:defRPr sz="800"/>
            </a:lvl3pPr>
            <a:lvl4pPr>
              <a:defRPr sz="800"/>
            </a:lvl4pPr>
            <a:lvl5pPr>
              <a:defRPr sz="800"/>
            </a:lvl5pPr>
          </a:lstStyle>
          <a:p>
            <a:pPr lvl="0"/>
            <a:r>
              <a:rPr lang="en-US" dirty="0"/>
              <a:t>References / footnotes</a:t>
            </a:r>
          </a:p>
        </p:txBody>
      </p:sp>
      <p:sp>
        <p:nvSpPr>
          <p:cNvPr id="33" name="Text Placeholder 32">
            <a:extLst>
              <a:ext uri="{FF2B5EF4-FFF2-40B4-BE49-F238E27FC236}">
                <a16:creationId xmlns:a16="http://schemas.microsoft.com/office/drawing/2014/main" id="{F31F656F-1BAD-4977-81F5-9B00062123BE}"/>
              </a:ext>
            </a:extLst>
          </p:cNvPr>
          <p:cNvSpPr>
            <a:spLocks noGrp="1"/>
          </p:cNvSpPr>
          <p:nvPr>
            <p:ph type="body" sz="quarter" idx="12" hasCustomPrompt="1"/>
          </p:nvPr>
        </p:nvSpPr>
        <p:spPr>
          <a:xfrm>
            <a:off x="576263" y="130403"/>
            <a:ext cx="1846262" cy="143918"/>
          </a:xfrm>
        </p:spPr>
        <p:txBody>
          <a:bodyPr/>
          <a:lstStyle>
            <a:lvl1pPr>
              <a:defRPr sz="800">
                <a:solidFill>
                  <a:schemeClr val="accent6"/>
                </a:solidFill>
              </a:defRPr>
            </a:lvl1pPr>
          </a:lstStyle>
          <a:p>
            <a:pPr lvl="0"/>
            <a:r>
              <a:rPr lang="da-DK" dirty="0"/>
              <a:t>TITLE THEME</a:t>
            </a:r>
          </a:p>
          <a:p>
            <a:pPr lvl="0"/>
            <a:endParaRPr lang="da-DK" dirty="0"/>
          </a:p>
        </p:txBody>
      </p:sp>
    </p:spTree>
    <p:extLst>
      <p:ext uri="{BB962C8B-B14F-4D97-AF65-F5344CB8AC3E}">
        <p14:creationId xmlns:p14="http://schemas.microsoft.com/office/powerpoint/2010/main" val="3684705154"/>
      </p:ext>
    </p:extLst>
  </p:cSld>
  <p:clrMapOvr>
    <a:masterClrMapping/>
  </p:clrMapOvr>
  <p:extLst>
    <p:ext uri="{DCECCB84-F9BA-43D5-87BE-67443E8EF086}">
      <p15:sldGuideLst xmlns:p15="http://schemas.microsoft.com/office/powerpoint/2012/main">
        <p15:guide id="3" orient="horz" pos="583">
          <p15:clr>
            <a:srgbClr val="F26B43"/>
          </p15:clr>
        </p15:guide>
        <p15:guide id="4" orient="horz" pos="3990">
          <p15:clr>
            <a:srgbClr val="F26B43"/>
          </p15:clr>
        </p15:guide>
        <p15:guide id="5" pos="360">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AC9A7553-1D50-4968-9FDD-6E190024E4D6}"/>
              </a:ext>
            </a:extLst>
          </p:cNvPr>
          <p:cNvGraphicFramePr>
            <a:graphicFrameLocks noChangeAspect="1"/>
          </p:cNvGraphicFramePr>
          <p:nvPr userDrawn="1">
            <p:custDataLst>
              <p:tags r:id="rId1"/>
            </p:custDataLst>
            <p:extLst>
              <p:ext uri="{D42A27DB-BD31-4B8C-83A1-F6EECF244321}">
                <p14:modId xmlns:p14="http://schemas.microsoft.com/office/powerpoint/2010/main" val="37394083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47" imgH="346" progId="TCLayout.ActiveDocument.1">
                  <p:embed/>
                </p:oleObj>
              </mc:Choice>
              <mc:Fallback>
                <p:oleObj name="think-cell Slide" r:id="rId4" imgW="347" imgH="346" progId="TCLayout.ActiveDocument.1">
                  <p:embed/>
                  <p:pic>
                    <p:nvPicPr>
                      <p:cNvPr id="3" name="Object 2" hidden="1">
                        <a:extLst>
                          <a:ext uri="{FF2B5EF4-FFF2-40B4-BE49-F238E27FC236}">
                            <a16:creationId xmlns:a16="http://schemas.microsoft.com/office/drawing/2014/main" id="{AC9A7553-1D50-4968-9FDD-6E190024E4D6}"/>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4" name="Rektangel 3" hidden="1">
            <a:extLst>
              <a:ext uri="{FF2B5EF4-FFF2-40B4-BE49-F238E27FC236}">
                <a16:creationId xmlns:a16="http://schemas.microsoft.com/office/drawing/2014/main" id="{65456706-CDB5-4764-9159-1E19CD9FE65B}"/>
              </a:ext>
            </a:extLst>
          </p:cNvPr>
          <p:cNvSpPr/>
          <p:nvPr userDrawn="1">
            <p:custDataLst>
              <p:tags r:id="rId2"/>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l">
              <a:lnSpc>
                <a:spcPct val="90000"/>
              </a:lnSpc>
            </a:pPr>
            <a:endParaRPr lang="en-US" sz="2500" b="1" i="0" baseline="0" noProof="0" dirty="0">
              <a:latin typeface="TDC NET" panose="020B0604020202020204" charset="0"/>
              <a:ea typeface="+mj-ea"/>
              <a:cs typeface="+mj-cs"/>
              <a:sym typeface="TDC NET" panose="020B0604020202020204" charset="0"/>
            </a:endParaRPr>
          </a:p>
        </p:txBody>
      </p:sp>
      <p:sp>
        <p:nvSpPr>
          <p:cNvPr id="2" name="2. Slide Title"/>
          <p:cNvSpPr>
            <a:spLocks noGrp="1"/>
          </p:cNvSpPr>
          <p:nvPr>
            <p:ph type="title" hasCustomPrompt="1"/>
          </p:nvPr>
        </p:nvSpPr>
        <p:spPr bwMode="auto"/>
        <p:txBody>
          <a:bodyPr/>
          <a:lstStyle/>
          <a:p>
            <a:r>
              <a:rPr lang="en-US" dirty="0"/>
              <a:t>Click to edit Master title style</a:t>
            </a:r>
          </a:p>
        </p:txBody>
      </p:sp>
      <p:sp>
        <p:nvSpPr>
          <p:cNvPr id="5" name="doc id" hidden="1"/>
          <p:cNvSpPr>
            <a:spLocks noChangeArrowheads="1"/>
          </p:cNvSpPr>
          <p:nvPr userDrawn="1"/>
        </p:nvSpPr>
        <p:spPr bwMode="auto">
          <a:xfrm>
            <a:off x="10995479" y="51833"/>
            <a:ext cx="894152" cy="12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algn="r" defTabSz="895350"/>
            <a:endParaRPr lang="en-US" sz="800" baseline="0" dirty="0">
              <a:solidFill>
                <a:srgbClr val="808080"/>
              </a:solidFill>
              <a:latin typeface="+mn-lt"/>
              <a:ea typeface="+mn-ea"/>
            </a:endParaRPr>
          </a:p>
        </p:txBody>
      </p:sp>
    </p:spTree>
    <p:extLst>
      <p:ext uri="{BB962C8B-B14F-4D97-AF65-F5344CB8AC3E}">
        <p14:creationId xmlns:p14="http://schemas.microsoft.com/office/powerpoint/2010/main" val="186508559"/>
      </p:ext>
    </p:extLst>
  </p:cSld>
  <p:clrMapOvr>
    <a:masterClrMapping/>
  </p:clrMapOvr>
  <p:extLst>
    <p:ext uri="{DCECCB84-F9BA-43D5-87BE-67443E8EF086}">
      <p15:sldGuideLst xmlns:p15="http://schemas.microsoft.com/office/powerpoint/2012/main">
        <p15:guide id="1" pos="7489">
          <p15:clr>
            <a:srgbClr val="F26B43"/>
          </p15:clr>
        </p15:guide>
        <p15:guide id="2" pos="101">
          <p15:clr>
            <a:srgbClr val="F26B43"/>
          </p15:clr>
        </p15:guide>
        <p15:guide id="3" orient="horz" pos="583">
          <p15:clr>
            <a:srgbClr val="F26B43"/>
          </p15:clr>
        </p15:guide>
        <p15:guide id="4" orient="horz" pos="3990">
          <p15:clr>
            <a:srgbClr val="F26B43"/>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le Slide A">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8E834A3F-BDAE-4DF9-AC75-C0892EB37CF9}"/>
              </a:ext>
            </a:extLst>
          </p:cNvPr>
          <p:cNvGraphicFramePr>
            <a:graphicFrameLocks noChangeAspect="1"/>
          </p:cNvGraphicFramePr>
          <p:nvPr userDrawn="1">
            <p:custDataLst>
              <p:tags r:id="rId1"/>
            </p:custDataLst>
            <p:extLst>
              <p:ext uri="{D42A27DB-BD31-4B8C-83A1-F6EECF244321}">
                <p14:modId xmlns:p14="http://schemas.microsoft.com/office/powerpoint/2010/main" val="36481946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3" name="Object 2" hidden="1">
                        <a:extLst>
                          <a:ext uri="{FF2B5EF4-FFF2-40B4-BE49-F238E27FC236}">
                            <a16:creationId xmlns:a16="http://schemas.microsoft.com/office/drawing/2014/main" id="{8E834A3F-BDAE-4DF9-AC75-C0892EB37CF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34829302-9074-4400-BC66-3933EA9A1E9F}"/>
              </a:ext>
            </a:extLst>
          </p:cNvPr>
          <p:cNvSpPr/>
          <p:nvPr userDrawn="1">
            <p:custDataLst>
              <p:tags r:id="rId2"/>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l">
              <a:lnSpc>
                <a:spcPct val="90000"/>
              </a:lnSpc>
            </a:pPr>
            <a:endParaRPr lang="en-GB" sz="6000" b="1" i="0" baseline="0" noProof="0" dirty="0" err="1">
              <a:latin typeface="TDC NET" panose="020B0604020202020204" charset="0"/>
              <a:ea typeface="+mj-ea"/>
              <a:cs typeface="+mj-cs"/>
              <a:sym typeface="TDC NET" panose="020B0604020202020204" charset="0"/>
            </a:endParaRPr>
          </a:p>
        </p:txBody>
      </p:sp>
      <p:pic>
        <p:nvPicPr>
          <p:cNvPr id="4" name="Picture 3">
            <a:extLst>
              <a:ext uri="{FF2B5EF4-FFF2-40B4-BE49-F238E27FC236}">
                <a16:creationId xmlns:a16="http://schemas.microsoft.com/office/drawing/2014/main" id="{5E6ECB05-D1C2-4AAC-BA6C-A5102B9490B0}"/>
              </a:ext>
            </a:extLst>
          </p:cNvPr>
          <p:cNvPicPr>
            <a:picLocks noChangeAspect="1"/>
          </p:cNvPicPr>
          <p:nvPr userDrawn="1"/>
        </p:nvPicPr>
        <p:blipFill>
          <a:blip r:embed="rId6"/>
          <a:stretch>
            <a:fillRect/>
          </a:stretch>
        </p:blipFill>
        <p:spPr>
          <a:xfrm>
            <a:off x="0" y="0"/>
            <a:ext cx="12192000" cy="6858000"/>
          </a:xfrm>
          <a:prstGeom prst="rect">
            <a:avLst/>
          </a:prstGeom>
        </p:spPr>
      </p:pic>
      <p:sp>
        <p:nvSpPr>
          <p:cNvPr id="10" name="Title 1">
            <a:extLst>
              <a:ext uri="{FF2B5EF4-FFF2-40B4-BE49-F238E27FC236}">
                <a16:creationId xmlns:a16="http://schemas.microsoft.com/office/drawing/2014/main" id="{5599B25A-2651-4133-A044-8FFFF7EFF07A}"/>
              </a:ext>
            </a:extLst>
          </p:cNvPr>
          <p:cNvSpPr>
            <a:spLocks noGrp="1"/>
          </p:cNvSpPr>
          <p:nvPr>
            <p:ph type="ctrTitle" hasCustomPrompt="1"/>
          </p:nvPr>
        </p:nvSpPr>
        <p:spPr>
          <a:xfrm>
            <a:off x="1185543" y="3418892"/>
            <a:ext cx="8280000" cy="812530"/>
          </a:xfrm>
        </p:spPr>
        <p:txBody>
          <a:bodyPr anchor="b" anchorCtr="0"/>
          <a:lstStyle>
            <a:lvl1pPr algn="l">
              <a:lnSpc>
                <a:spcPct val="88000"/>
              </a:lnSpc>
              <a:defRPr sz="6000">
                <a:solidFill>
                  <a:schemeClr val="accent2"/>
                </a:solidFill>
                <a:latin typeface="+mj-lt"/>
              </a:defRPr>
            </a:lvl1pPr>
          </a:lstStyle>
          <a:p>
            <a:r>
              <a:rPr lang="en-GB" dirty="0"/>
              <a:t>Document title</a:t>
            </a:r>
          </a:p>
        </p:txBody>
      </p:sp>
      <p:sp>
        <p:nvSpPr>
          <p:cNvPr id="12" name="Subtitle 2">
            <a:extLst>
              <a:ext uri="{FF2B5EF4-FFF2-40B4-BE49-F238E27FC236}">
                <a16:creationId xmlns:a16="http://schemas.microsoft.com/office/drawing/2014/main" id="{A9FFA7FC-9718-4CF1-9455-830A00837EF6}"/>
              </a:ext>
            </a:extLst>
          </p:cNvPr>
          <p:cNvSpPr>
            <a:spLocks noGrp="1"/>
          </p:cNvSpPr>
          <p:nvPr>
            <p:ph type="subTitle" idx="1" hasCustomPrompt="1"/>
          </p:nvPr>
        </p:nvSpPr>
        <p:spPr>
          <a:xfrm>
            <a:off x="1185543" y="4341878"/>
            <a:ext cx="8280000" cy="387798"/>
          </a:xfrm>
        </p:spPr>
        <p:txBody>
          <a:bodyPr>
            <a:spAutoFit/>
          </a:bodyPr>
          <a:lstStyle>
            <a:lvl1pPr marL="0" indent="0" algn="l">
              <a:spcBef>
                <a:spcPts val="0"/>
              </a:spcBef>
              <a:buFont typeface="Arial" panose="020B0604020202020204" pitchFamily="34" charset="0"/>
              <a:buChar char="​"/>
              <a:defRPr sz="2800">
                <a:latin typeface="+mj-lt"/>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en-GB" dirty="0"/>
              <a:t>Subtitle</a:t>
            </a:r>
          </a:p>
        </p:txBody>
      </p:sp>
      <p:sp>
        <p:nvSpPr>
          <p:cNvPr id="8" name="Text Placeholder date">
            <a:extLst>
              <a:ext uri="{FF2B5EF4-FFF2-40B4-BE49-F238E27FC236}">
                <a16:creationId xmlns:a16="http://schemas.microsoft.com/office/drawing/2014/main" id="{AC3B71B8-BA2C-4F68-A957-11EFE91AF75D}"/>
              </a:ext>
            </a:extLst>
          </p:cNvPr>
          <p:cNvSpPr>
            <a:spLocks noGrp="1"/>
          </p:cNvSpPr>
          <p:nvPr>
            <p:ph type="body" sz="quarter" idx="11" hasCustomPrompt="1"/>
          </p:nvPr>
        </p:nvSpPr>
        <p:spPr>
          <a:xfrm>
            <a:off x="1185544" y="5195283"/>
            <a:ext cx="8280000" cy="180000"/>
          </a:xfrm>
        </p:spPr>
        <p:txBody>
          <a:bodyPr anchor="b" anchorCtr="0"/>
          <a:lstStyle>
            <a:lvl1pPr marL="0" indent="0" algn="l">
              <a:buNone/>
              <a:defRPr lang="en-US" sz="1400" kern="1200" dirty="0" smtClean="0">
                <a:solidFill>
                  <a:schemeClr val="accent2"/>
                </a:solidFill>
                <a:latin typeface="+mj-lt"/>
                <a:ea typeface="+mn-ea"/>
                <a:cs typeface="+mn-cs"/>
              </a:defRPr>
            </a:lvl1pPr>
            <a:lvl2pPr marL="216000" indent="0">
              <a:buNone/>
              <a:defRPr/>
            </a:lvl2pPr>
          </a:lstStyle>
          <a:p>
            <a:pPr lvl="0"/>
            <a:r>
              <a:rPr lang="en-GB" dirty="0"/>
              <a:t>Document type | Date</a:t>
            </a:r>
          </a:p>
        </p:txBody>
      </p:sp>
      <p:sp>
        <p:nvSpPr>
          <p:cNvPr id="24" name="TextBox 23">
            <a:extLst>
              <a:ext uri="{FF2B5EF4-FFF2-40B4-BE49-F238E27FC236}">
                <a16:creationId xmlns:a16="http://schemas.microsoft.com/office/drawing/2014/main" id="{BA6DA226-23A2-452C-ABE2-1A4604FC1D03}"/>
              </a:ext>
            </a:extLst>
          </p:cNvPr>
          <p:cNvSpPr txBox="1"/>
          <p:nvPr userDrawn="1"/>
        </p:nvSpPr>
        <p:spPr>
          <a:xfrm>
            <a:off x="8715334" y="5927981"/>
            <a:ext cx="2981884" cy="492443"/>
          </a:xfrm>
          <a:prstGeom prst="rect">
            <a:avLst/>
          </a:prstGeom>
          <a:noFill/>
        </p:spPr>
        <p:txBody>
          <a:bodyPr vert="horz" wrap="square" lIns="0" tIns="0" rIns="0" bIns="0" rtlCol="0" anchor="ctr">
            <a:spAutoFit/>
          </a:bodyPr>
          <a:lstStyle/>
          <a:p>
            <a:pPr algn="r"/>
            <a:r>
              <a:rPr lang="en-GB" sz="1600" i="0" dirty="0">
                <a:solidFill>
                  <a:schemeClr val="bg1"/>
                </a:solidFill>
                <a:latin typeface="+mj-lt"/>
              </a:rPr>
              <a:t>Vi </a:t>
            </a:r>
            <a:r>
              <a:rPr lang="en-GB" sz="1600" i="0" dirty="0" err="1">
                <a:solidFill>
                  <a:schemeClr val="bg1"/>
                </a:solidFill>
                <a:latin typeface="+mj-lt"/>
              </a:rPr>
              <a:t>forbinder</a:t>
            </a:r>
            <a:r>
              <a:rPr lang="en-GB" sz="1600" i="0" dirty="0">
                <a:solidFill>
                  <a:schemeClr val="bg1"/>
                </a:solidFill>
                <a:latin typeface="+mj-lt"/>
              </a:rPr>
              <a:t> </a:t>
            </a:r>
            <a:r>
              <a:rPr lang="en-GB" sz="1600" i="0" dirty="0" err="1">
                <a:solidFill>
                  <a:schemeClr val="bg1"/>
                </a:solidFill>
                <a:latin typeface="+mj-lt"/>
              </a:rPr>
              <a:t>Danmark</a:t>
            </a:r>
            <a:r>
              <a:rPr lang="en-GB" sz="1600" i="0" dirty="0">
                <a:solidFill>
                  <a:schemeClr val="bg1"/>
                </a:solidFill>
                <a:latin typeface="+mj-lt"/>
              </a:rPr>
              <a:t>.</a:t>
            </a:r>
          </a:p>
          <a:p>
            <a:pPr algn="r"/>
            <a:r>
              <a:rPr lang="en-GB" sz="1600" i="0" dirty="0" err="1">
                <a:solidFill>
                  <a:schemeClr val="bg1"/>
                </a:solidFill>
                <a:latin typeface="+mj-lt"/>
              </a:rPr>
              <a:t>Til</a:t>
            </a:r>
            <a:r>
              <a:rPr lang="en-GB" sz="1600" i="0" dirty="0">
                <a:solidFill>
                  <a:schemeClr val="bg1"/>
                </a:solidFill>
                <a:latin typeface="+mj-lt"/>
              </a:rPr>
              <a:t> </a:t>
            </a:r>
            <a:r>
              <a:rPr lang="en-GB" sz="1600" i="0" dirty="0" err="1">
                <a:solidFill>
                  <a:schemeClr val="bg1"/>
                </a:solidFill>
                <a:latin typeface="+mj-lt"/>
              </a:rPr>
              <a:t>gavn</a:t>
            </a:r>
            <a:r>
              <a:rPr lang="en-GB" sz="1600" i="0" dirty="0">
                <a:solidFill>
                  <a:schemeClr val="bg1"/>
                </a:solidFill>
                <a:latin typeface="+mj-lt"/>
              </a:rPr>
              <a:t> for </a:t>
            </a:r>
            <a:r>
              <a:rPr lang="en-GB" sz="1600" i="0" dirty="0" err="1">
                <a:solidFill>
                  <a:schemeClr val="bg1"/>
                </a:solidFill>
                <a:latin typeface="+mj-lt"/>
              </a:rPr>
              <a:t>alle</a:t>
            </a:r>
            <a:r>
              <a:rPr lang="en-GB" sz="1600" i="0" dirty="0">
                <a:solidFill>
                  <a:schemeClr val="bg1"/>
                </a:solidFill>
                <a:latin typeface="+mj-lt"/>
              </a:rPr>
              <a:t>.</a:t>
            </a:r>
          </a:p>
        </p:txBody>
      </p:sp>
      <p:pic>
        <p:nvPicPr>
          <p:cNvPr id="25" name="Picture 24">
            <a:extLst>
              <a:ext uri="{FF2B5EF4-FFF2-40B4-BE49-F238E27FC236}">
                <a16:creationId xmlns:a16="http://schemas.microsoft.com/office/drawing/2014/main" id="{3E8047B5-2E6E-4A39-9221-2A935372EC61}"/>
              </a:ext>
            </a:extLst>
          </p:cNvPr>
          <p:cNvPicPr>
            <a:picLocks/>
          </p:cNvPicPr>
          <p:nvPr userDrawn="1"/>
        </p:nvPicPr>
        <p:blipFill>
          <a:blip r:embed="rId7" cstate="screen">
            <a:extLst>
              <a:ext uri="{28A0092B-C50C-407E-A947-70E740481C1C}">
                <a14:useLocalDpi xmlns:a14="http://schemas.microsoft.com/office/drawing/2010/main"/>
              </a:ext>
            </a:extLst>
          </a:blip>
          <a:stretch>
            <a:fillRect/>
          </a:stretch>
        </p:blipFill>
        <p:spPr>
          <a:xfrm>
            <a:off x="708142" y="5946270"/>
            <a:ext cx="1566393" cy="455865"/>
          </a:xfrm>
          <a:prstGeom prst="rect">
            <a:avLst/>
          </a:prstGeom>
        </p:spPr>
      </p:pic>
    </p:spTree>
    <p:extLst>
      <p:ext uri="{BB962C8B-B14F-4D97-AF65-F5344CB8AC3E}">
        <p14:creationId xmlns:p14="http://schemas.microsoft.com/office/powerpoint/2010/main" val="1250454527"/>
      </p:ext>
    </p:extLst>
  </p:cSld>
  <p:clrMapOvr>
    <a:masterClrMapping/>
  </p:clrMapOvr>
  <p:hf hdr="0"/>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le Slide B">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10556AC7-B82E-4849-8D4E-A3E96A3E5FB3}"/>
              </a:ext>
            </a:extLst>
          </p:cNvPr>
          <p:cNvGraphicFramePr>
            <a:graphicFrameLocks noChangeAspect="1"/>
          </p:cNvGraphicFramePr>
          <p:nvPr userDrawn="1">
            <p:custDataLst>
              <p:tags r:id="rId1"/>
            </p:custDataLst>
            <p:extLst>
              <p:ext uri="{D42A27DB-BD31-4B8C-83A1-F6EECF244321}">
                <p14:modId xmlns:p14="http://schemas.microsoft.com/office/powerpoint/2010/main" val="66261892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3" name="Object 2" hidden="1">
                        <a:extLst>
                          <a:ext uri="{FF2B5EF4-FFF2-40B4-BE49-F238E27FC236}">
                            <a16:creationId xmlns:a16="http://schemas.microsoft.com/office/drawing/2014/main" id="{10556AC7-B82E-4849-8D4E-A3E96A3E5FB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873A33C-EA07-4973-91D9-D49D211FD128}"/>
              </a:ext>
            </a:extLst>
          </p:cNvPr>
          <p:cNvSpPr/>
          <p:nvPr userDrawn="1">
            <p:custDataLst>
              <p:tags r:id="rId2"/>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l">
              <a:lnSpc>
                <a:spcPct val="90000"/>
              </a:lnSpc>
            </a:pPr>
            <a:endParaRPr lang="en-GB" sz="6000" b="1" i="0" baseline="0" noProof="0" dirty="0" err="1">
              <a:latin typeface="TDC NET" panose="020B0604020202020204" charset="0"/>
              <a:ea typeface="+mj-ea"/>
              <a:cs typeface="+mj-cs"/>
              <a:sym typeface="TDC NET" panose="020B0604020202020204" charset="0"/>
            </a:endParaRPr>
          </a:p>
        </p:txBody>
      </p:sp>
      <p:pic>
        <p:nvPicPr>
          <p:cNvPr id="14" name="Picture 13">
            <a:extLst>
              <a:ext uri="{FF2B5EF4-FFF2-40B4-BE49-F238E27FC236}">
                <a16:creationId xmlns:a16="http://schemas.microsoft.com/office/drawing/2014/main" id="{820CAC06-CB9B-4249-B35D-A2F1DBDECE4E}"/>
              </a:ext>
            </a:extLst>
          </p:cNvPr>
          <p:cNvPicPr>
            <a:picLocks noChangeAspect="1"/>
          </p:cNvPicPr>
          <p:nvPr userDrawn="1"/>
        </p:nvPicPr>
        <p:blipFill rotWithShape="1">
          <a:blip r:embed="rId6" cstate="print">
            <a:extLst>
              <a:ext uri="{28A0092B-C50C-407E-A947-70E740481C1C}">
                <a14:useLocalDpi xmlns:a14="http://schemas.microsoft.com/office/drawing/2010/main"/>
              </a:ext>
            </a:extLst>
          </a:blip>
          <a:srcRect/>
          <a:stretch/>
        </p:blipFill>
        <p:spPr>
          <a:xfrm>
            <a:off x="-1" y="0"/>
            <a:ext cx="12192001" cy="6858000"/>
          </a:xfrm>
          <a:prstGeom prst="rect">
            <a:avLst/>
          </a:prstGeom>
        </p:spPr>
      </p:pic>
      <p:pic>
        <p:nvPicPr>
          <p:cNvPr id="4" name="Picture 3">
            <a:extLst>
              <a:ext uri="{FF2B5EF4-FFF2-40B4-BE49-F238E27FC236}">
                <a16:creationId xmlns:a16="http://schemas.microsoft.com/office/drawing/2014/main" id="{CD7D00CA-4E1A-45A8-98E0-D9DD70F14A06}"/>
              </a:ext>
            </a:extLst>
          </p:cNvPr>
          <p:cNvPicPr>
            <a:picLocks noChangeAspect="1"/>
          </p:cNvPicPr>
          <p:nvPr userDrawn="1"/>
        </p:nvPicPr>
        <p:blipFill rotWithShape="1">
          <a:blip r:embed="rId7" cstate="print">
            <a:extLst>
              <a:ext uri="{28A0092B-C50C-407E-A947-70E740481C1C}">
                <a14:useLocalDpi xmlns:a14="http://schemas.microsoft.com/office/drawing/2010/main"/>
              </a:ext>
            </a:extLst>
          </a:blip>
          <a:srcRect l="4007"/>
          <a:stretch/>
        </p:blipFill>
        <p:spPr>
          <a:xfrm>
            <a:off x="0" y="0"/>
            <a:ext cx="10206276" cy="5797798"/>
          </a:xfrm>
          <a:prstGeom prst="rect">
            <a:avLst/>
          </a:prstGeom>
        </p:spPr>
      </p:pic>
      <p:sp>
        <p:nvSpPr>
          <p:cNvPr id="10" name="Title 1">
            <a:extLst>
              <a:ext uri="{FF2B5EF4-FFF2-40B4-BE49-F238E27FC236}">
                <a16:creationId xmlns:a16="http://schemas.microsoft.com/office/drawing/2014/main" id="{5599B25A-2651-4133-A044-8FFFF7EFF07A}"/>
              </a:ext>
            </a:extLst>
          </p:cNvPr>
          <p:cNvSpPr>
            <a:spLocks noGrp="1"/>
          </p:cNvSpPr>
          <p:nvPr>
            <p:ph type="ctrTitle" hasCustomPrompt="1"/>
          </p:nvPr>
        </p:nvSpPr>
        <p:spPr>
          <a:xfrm>
            <a:off x="1185543" y="3418892"/>
            <a:ext cx="6210937" cy="812530"/>
          </a:xfrm>
        </p:spPr>
        <p:txBody>
          <a:bodyPr anchor="b" anchorCtr="0"/>
          <a:lstStyle>
            <a:lvl1pPr algn="l">
              <a:lnSpc>
                <a:spcPct val="88000"/>
              </a:lnSpc>
              <a:defRPr sz="6000">
                <a:solidFill>
                  <a:schemeClr val="bg1"/>
                </a:solidFill>
                <a:latin typeface="+mj-lt"/>
              </a:defRPr>
            </a:lvl1pPr>
          </a:lstStyle>
          <a:p>
            <a:r>
              <a:rPr lang="en-GB" dirty="0"/>
              <a:t>Document title</a:t>
            </a:r>
          </a:p>
        </p:txBody>
      </p:sp>
      <p:sp>
        <p:nvSpPr>
          <p:cNvPr id="12" name="Subtitle 2">
            <a:extLst>
              <a:ext uri="{FF2B5EF4-FFF2-40B4-BE49-F238E27FC236}">
                <a16:creationId xmlns:a16="http://schemas.microsoft.com/office/drawing/2014/main" id="{A9FFA7FC-9718-4CF1-9455-830A00837EF6}"/>
              </a:ext>
            </a:extLst>
          </p:cNvPr>
          <p:cNvSpPr>
            <a:spLocks noGrp="1"/>
          </p:cNvSpPr>
          <p:nvPr>
            <p:ph type="subTitle" idx="1" hasCustomPrompt="1"/>
          </p:nvPr>
        </p:nvSpPr>
        <p:spPr>
          <a:xfrm>
            <a:off x="1185543" y="4341878"/>
            <a:ext cx="6210937" cy="387798"/>
          </a:xfrm>
        </p:spPr>
        <p:txBody>
          <a:bodyPr wrap="square">
            <a:spAutoFit/>
          </a:bodyPr>
          <a:lstStyle>
            <a:lvl1pPr marL="0" indent="0" algn="l">
              <a:spcBef>
                <a:spcPts val="0"/>
              </a:spcBef>
              <a:buFont typeface="Arial" panose="020B0604020202020204" pitchFamily="34" charset="0"/>
              <a:buChar char="​"/>
              <a:defRPr sz="2800">
                <a:solidFill>
                  <a:schemeClr val="bg1"/>
                </a:solidFill>
                <a:latin typeface="+mj-lt"/>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en-GB" dirty="0"/>
              <a:t>Subtitle</a:t>
            </a:r>
          </a:p>
        </p:txBody>
      </p:sp>
      <p:sp>
        <p:nvSpPr>
          <p:cNvPr id="8" name="Text Placeholder date">
            <a:extLst>
              <a:ext uri="{FF2B5EF4-FFF2-40B4-BE49-F238E27FC236}">
                <a16:creationId xmlns:a16="http://schemas.microsoft.com/office/drawing/2014/main" id="{AC3B71B8-BA2C-4F68-A957-11EFE91AF75D}"/>
              </a:ext>
            </a:extLst>
          </p:cNvPr>
          <p:cNvSpPr>
            <a:spLocks noGrp="1"/>
          </p:cNvSpPr>
          <p:nvPr>
            <p:ph type="body" sz="quarter" idx="11" hasCustomPrompt="1"/>
          </p:nvPr>
        </p:nvSpPr>
        <p:spPr>
          <a:xfrm>
            <a:off x="1185544" y="5195283"/>
            <a:ext cx="6210937" cy="180000"/>
          </a:xfrm>
        </p:spPr>
        <p:txBody>
          <a:bodyPr anchor="b" anchorCtr="0"/>
          <a:lstStyle>
            <a:lvl1pPr marL="0" indent="0" algn="l">
              <a:buNone/>
              <a:defRPr lang="en-US" sz="1400" kern="1200" dirty="0" smtClean="0">
                <a:solidFill>
                  <a:schemeClr val="bg1"/>
                </a:solidFill>
                <a:latin typeface="+mj-lt"/>
                <a:ea typeface="+mn-ea"/>
                <a:cs typeface="+mn-cs"/>
              </a:defRPr>
            </a:lvl1pPr>
            <a:lvl2pPr marL="216000" indent="0">
              <a:buNone/>
              <a:defRPr/>
            </a:lvl2pPr>
          </a:lstStyle>
          <a:p>
            <a:pPr lvl="0"/>
            <a:r>
              <a:rPr lang="en-GB" dirty="0"/>
              <a:t>Document type | Date</a:t>
            </a:r>
          </a:p>
        </p:txBody>
      </p:sp>
      <p:sp>
        <p:nvSpPr>
          <p:cNvPr id="11" name="TextBox 23">
            <a:extLst>
              <a:ext uri="{FF2B5EF4-FFF2-40B4-BE49-F238E27FC236}">
                <a16:creationId xmlns:a16="http://schemas.microsoft.com/office/drawing/2014/main" id="{65BA6348-6AC5-3242-804B-3FF8E062C7ED}"/>
              </a:ext>
            </a:extLst>
          </p:cNvPr>
          <p:cNvSpPr txBox="1"/>
          <p:nvPr userDrawn="1"/>
        </p:nvSpPr>
        <p:spPr>
          <a:xfrm>
            <a:off x="8715334" y="5927981"/>
            <a:ext cx="2981884" cy="492443"/>
          </a:xfrm>
          <a:prstGeom prst="rect">
            <a:avLst/>
          </a:prstGeom>
          <a:noFill/>
        </p:spPr>
        <p:txBody>
          <a:bodyPr vert="horz" wrap="square" lIns="0" tIns="0" rIns="0" bIns="0" rtlCol="0" anchor="ctr">
            <a:spAutoFit/>
          </a:bodyPr>
          <a:lstStyle/>
          <a:p>
            <a:pPr algn="r"/>
            <a:r>
              <a:rPr lang="da-DK" sz="1600" i="0" noProof="0" dirty="0">
                <a:solidFill>
                  <a:schemeClr val="bg1"/>
                </a:solidFill>
                <a:latin typeface="+mj-lt"/>
              </a:rPr>
              <a:t>Vi forbinder Danmark.</a:t>
            </a:r>
          </a:p>
          <a:p>
            <a:pPr algn="r"/>
            <a:r>
              <a:rPr lang="da-DK" sz="1600" i="0" noProof="0" dirty="0">
                <a:solidFill>
                  <a:schemeClr val="bg1"/>
                </a:solidFill>
                <a:latin typeface="+mj-lt"/>
              </a:rPr>
              <a:t>Til gavn for alle</a:t>
            </a:r>
            <a:r>
              <a:rPr lang="en-GB" sz="1600" i="0" dirty="0">
                <a:solidFill>
                  <a:schemeClr val="bg1"/>
                </a:solidFill>
                <a:latin typeface="+mj-lt"/>
              </a:rPr>
              <a:t>.</a:t>
            </a:r>
          </a:p>
        </p:txBody>
      </p:sp>
      <p:pic>
        <p:nvPicPr>
          <p:cNvPr id="16" name="Picture 24">
            <a:extLst>
              <a:ext uri="{FF2B5EF4-FFF2-40B4-BE49-F238E27FC236}">
                <a16:creationId xmlns:a16="http://schemas.microsoft.com/office/drawing/2014/main" id="{E3C48CA5-FF35-9E41-A3B2-A5B70C41E088}"/>
              </a:ext>
            </a:extLst>
          </p:cNvPr>
          <p:cNvPicPr>
            <a:picLocks/>
          </p:cNvPicPr>
          <p:nvPr userDrawn="1"/>
        </p:nvPicPr>
        <p:blipFill>
          <a:blip r:embed="rId8" cstate="screen">
            <a:biLevel thresh="25000"/>
            <a:extLst>
              <a:ext uri="{28A0092B-C50C-407E-A947-70E740481C1C}">
                <a14:useLocalDpi xmlns:a14="http://schemas.microsoft.com/office/drawing/2010/main"/>
              </a:ext>
            </a:extLst>
          </a:blip>
          <a:stretch>
            <a:fillRect/>
          </a:stretch>
        </p:blipFill>
        <p:spPr>
          <a:xfrm>
            <a:off x="708142" y="5946270"/>
            <a:ext cx="1566393" cy="455865"/>
          </a:xfrm>
          <a:prstGeom prst="rect">
            <a:avLst/>
          </a:prstGeom>
        </p:spPr>
      </p:pic>
    </p:spTree>
    <p:extLst>
      <p:ext uri="{BB962C8B-B14F-4D97-AF65-F5344CB8AC3E}">
        <p14:creationId xmlns:p14="http://schemas.microsoft.com/office/powerpoint/2010/main" val="2344651761"/>
      </p:ext>
    </p:extLst>
  </p:cSld>
  <p:clrMapOvr>
    <a:masterClrMapping/>
  </p:clrMapOvr>
  <p:hf hdr="0"/>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2_Title Slide B">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10556AC7-B82E-4849-8D4E-A3E96A3E5FB3}"/>
              </a:ext>
            </a:extLst>
          </p:cNvPr>
          <p:cNvGraphicFramePr>
            <a:graphicFrameLocks noChangeAspect="1"/>
          </p:cNvGraphicFramePr>
          <p:nvPr userDrawn="1">
            <p:custDataLst>
              <p:tags r:id="rId1"/>
            </p:custDataLst>
            <p:extLst>
              <p:ext uri="{D42A27DB-BD31-4B8C-83A1-F6EECF244321}">
                <p14:modId xmlns:p14="http://schemas.microsoft.com/office/powerpoint/2010/main" val="27554397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3" name="Object 2" hidden="1">
                        <a:extLst>
                          <a:ext uri="{FF2B5EF4-FFF2-40B4-BE49-F238E27FC236}">
                            <a16:creationId xmlns:a16="http://schemas.microsoft.com/office/drawing/2014/main" id="{10556AC7-B82E-4849-8D4E-A3E96A3E5FB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873A33C-EA07-4973-91D9-D49D211FD128}"/>
              </a:ext>
            </a:extLst>
          </p:cNvPr>
          <p:cNvSpPr/>
          <p:nvPr userDrawn="1">
            <p:custDataLst>
              <p:tags r:id="rId2"/>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l">
              <a:lnSpc>
                <a:spcPct val="90000"/>
              </a:lnSpc>
            </a:pPr>
            <a:endParaRPr lang="en-GB" sz="6000" b="1" i="0" baseline="0" noProof="0" dirty="0">
              <a:latin typeface="TDC NET" panose="00000500000000000000" pitchFamily="2" charset="0"/>
              <a:ea typeface="+mj-ea"/>
              <a:cs typeface="+mj-cs"/>
              <a:sym typeface="TDC NET" panose="00000500000000000000" pitchFamily="2" charset="0"/>
            </a:endParaRPr>
          </a:p>
        </p:txBody>
      </p:sp>
      <p:pic>
        <p:nvPicPr>
          <p:cNvPr id="16" name="Billede 15">
            <a:extLst>
              <a:ext uri="{FF2B5EF4-FFF2-40B4-BE49-F238E27FC236}">
                <a16:creationId xmlns:a16="http://schemas.microsoft.com/office/drawing/2014/main" id="{6374BF9D-9B70-4C4B-A145-898DBBFE7946}"/>
              </a:ext>
            </a:extLst>
          </p:cNvPr>
          <p:cNvPicPr>
            <a:picLocks noChangeAspect="1"/>
          </p:cNvPicPr>
          <p:nvPr userDrawn="1"/>
        </p:nvPicPr>
        <p:blipFill rotWithShape="1">
          <a:blip r:embed="rId6" cstate="print">
            <a:extLst>
              <a:ext uri="{28A0092B-C50C-407E-A947-70E740481C1C}">
                <a14:useLocalDpi xmlns:a14="http://schemas.microsoft.com/office/drawing/2010/main"/>
              </a:ext>
            </a:extLst>
          </a:blip>
          <a:srcRect/>
          <a:stretch/>
        </p:blipFill>
        <p:spPr>
          <a:xfrm>
            <a:off x="0" y="1"/>
            <a:ext cx="12192000" cy="6858000"/>
          </a:xfrm>
          <a:prstGeom prst="rect">
            <a:avLst/>
          </a:prstGeom>
        </p:spPr>
      </p:pic>
      <p:pic>
        <p:nvPicPr>
          <p:cNvPr id="4" name="Picture 3">
            <a:extLst>
              <a:ext uri="{FF2B5EF4-FFF2-40B4-BE49-F238E27FC236}">
                <a16:creationId xmlns:a16="http://schemas.microsoft.com/office/drawing/2014/main" id="{CD7D00CA-4E1A-45A8-98E0-D9DD70F14A06}"/>
              </a:ext>
            </a:extLst>
          </p:cNvPr>
          <p:cNvPicPr>
            <a:picLocks noChangeAspect="1"/>
          </p:cNvPicPr>
          <p:nvPr userDrawn="1"/>
        </p:nvPicPr>
        <p:blipFill rotWithShape="1">
          <a:blip r:embed="rId7" cstate="print">
            <a:extLst>
              <a:ext uri="{28A0092B-C50C-407E-A947-70E740481C1C}">
                <a14:useLocalDpi xmlns:a14="http://schemas.microsoft.com/office/drawing/2010/main"/>
              </a:ext>
            </a:extLst>
          </a:blip>
          <a:srcRect l="32372" t="9162" r="-16391" b="3263"/>
          <a:stretch/>
        </p:blipFill>
        <p:spPr>
          <a:xfrm rot="10800000" flipH="1">
            <a:off x="0" y="0"/>
            <a:ext cx="12066186" cy="6857998"/>
          </a:xfrm>
          <a:prstGeom prst="rect">
            <a:avLst/>
          </a:prstGeom>
        </p:spPr>
      </p:pic>
      <p:sp>
        <p:nvSpPr>
          <p:cNvPr id="10" name="Title 1">
            <a:extLst>
              <a:ext uri="{FF2B5EF4-FFF2-40B4-BE49-F238E27FC236}">
                <a16:creationId xmlns:a16="http://schemas.microsoft.com/office/drawing/2014/main" id="{5599B25A-2651-4133-A044-8FFFF7EFF07A}"/>
              </a:ext>
            </a:extLst>
          </p:cNvPr>
          <p:cNvSpPr>
            <a:spLocks noGrp="1"/>
          </p:cNvSpPr>
          <p:nvPr>
            <p:ph type="ctrTitle" hasCustomPrompt="1"/>
          </p:nvPr>
        </p:nvSpPr>
        <p:spPr>
          <a:xfrm>
            <a:off x="1185543" y="3418892"/>
            <a:ext cx="6210937" cy="812530"/>
          </a:xfrm>
        </p:spPr>
        <p:txBody>
          <a:bodyPr anchor="b" anchorCtr="0"/>
          <a:lstStyle>
            <a:lvl1pPr algn="l">
              <a:lnSpc>
                <a:spcPct val="88000"/>
              </a:lnSpc>
              <a:defRPr sz="6000">
                <a:solidFill>
                  <a:schemeClr val="bg1"/>
                </a:solidFill>
                <a:latin typeface="+mj-lt"/>
              </a:defRPr>
            </a:lvl1pPr>
          </a:lstStyle>
          <a:p>
            <a:r>
              <a:rPr lang="en-GB"/>
              <a:t>Document title</a:t>
            </a:r>
          </a:p>
        </p:txBody>
      </p:sp>
      <p:sp>
        <p:nvSpPr>
          <p:cNvPr id="12" name="Subtitle 2">
            <a:extLst>
              <a:ext uri="{FF2B5EF4-FFF2-40B4-BE49-F238E27FC236}">
                <a16:creationId xmlns:a16="http://schemas.microsoft.com/office/drawing/2014/main" id="{A9FFA7FC-9718-4CF1-9455-830A00837EF6}"/>
              </a:ext>
            </a:extLst>
          </p:cNvPr>
          <p:cNvSpPr>
            <a:spLocks noGrp="1"/>
          </p:cNvSpPr>
          <p:nvPr>
            <p:ph type="subTitle" idx="1" hasCustomPrompt="1"/>
          </p:nvPr>
        </p:nvSpPr>
        <p:spPr>
          <a:xfrm>
            <a:off x="1185543" y="4341878"/>
            <a:ext cx="6210937" cy="387798"/>
          </a:xfrm>
        </p:spPr>
        <p:txBody>
          <a:bodyPr wrap="square">
            <a:spAutoFit/>
          </a:bodyPr>
          <a:lstStyle>
            <a:lvl1pPr marL="0" indent="0" algn="l">
              <a:spcBef>
                <a:spcPts val="0"/>
              </a:spcBef>
              <a:buFont typeface="Arial" panose="020B0604020202020204" pitchFamily="34" charset="0"/>
              <a:buChar char="​"/>
              <a:defRPr sz="2800">
                <a:solidFill>
                  <a:schemeClr val="bg1"/>
                </a:solidFill>
                <a:latin typeface="+mj-lt"/>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en-GB"/>
              <a:t>Subtitle</a:t>
            </a:r>
          </a:p>
        </p:txBody>
      </p:sp>
      <p:sp>
        <p:nvSpPr>
          <p:cNvPr id="8" name="Text Placeholder date">
            <a:extLst>
              <a:ext uri="{FF2B5EF4-FFF2-40B4-BE49-F238E27FC236}">
                <a16:creationId xmlns:a16="http://schemas.microsoft.com/office/drawing/2014/main" id="{AC3B71B8-BA2C-4F68-A957-11EFE91AF75D}"/>
              </a:ext>
            </a:extLst>
          </p:cNvPr>
          <p:cNvSpPr>
            <a:spLocks noGrp="1"/>
          </p:cNvSpPr>
          <p:nvPr>
            <p:ph type="body" sz="quarter" idx="11" hasCustomPrompt="1"/>
          </p:nvPr>
        </p:nvSpPr>
        <p:spPr>
          <a:xfrm>
            <a:off x="1185544" y="5195283"/>
            <a:ext cx="6210937" cy="180000"/>
          </a:xfrm>
        </p:spPr>
        <p:txBody>
          <a:bodyPr anchor="b" anchorCtr="0"/>
          <a:lstStyle>
            <a:lvl1pPr marL="0" indent="0" algn="l">
              <a:buNone/>
              <a:defRPr lang="en-US" sz="1400" kern="1200" dirty="0" smtClean="0">
                <a:solidFill>
                  <a:schemeClr val="bg1"/>
                </a:solidFill>
                <a:latin typeface="+mj-lt"/>
                <a:ea typeface="+mn-ea"/>
                <a:cs typeface="+mn-cs"/>
              </a:defRPr>
            </a:lvl1pPr>
            <a:lvl2pPr marL="216000" indent="0">
              <a:buNone/>
              <a:defRPr/>
            </a:lvl2pPr>
          </a:lstStyle>
          <a:p>
            <a:pPr lvl="0"/>
            <a:r>
              <a:rPr lang="en-GB"/>
              <a:t>Document type | Date</a:t>
            </a:r>
          </a:p>
        </p:txBody>
      </p:sp>
      <p:pic>
        <p:nvPicPr>
          <p:cNvPr id="13" name="Grafik 15">
            <a:extLst>
              <a:ext uri="{FF2B5EF4-FFF2-40B4-BE49-F238E27FC236}">
                <a16:creationId xmlns:a16="http://schemas.microsoft.com/office/drawing/2014/main" id="{BC5C6381-5C57-47A4-905D-45E432E4712D}"/>
              </a:ext>
            </a:extLst>
          </p:cNvPr>
          <p:cNvPicPr>
            <a:picLocks/>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708142" y="5946270"/>
            <a:ext cx="1566393" cy="455865"/>
          </a:xfrm>
          <a:prstGeom prst="rect">
            <a:avLst/>
          </a:prstGeom>
        </p:spPr>
      </p:pic>
      <p:sp>
        <p:nvSpPr>
          <p:cNvPr id="18" name="TextBox 23">
            <a:extLst>
              <a:ext uri="{FF2B5EF4-FFF2-40B4-BE49-F238E27FC236}">
                <a16:creationId xmlns:a16="http://schemas.microsoft.com/office/drawing/2014/main" id="{EFD363CB-9C58-754C-90BC-C5238FB98C75}"/>
              </a:ext>
            </a:extLst>
          </p:cNvPr>
          <p:cNvSpPr txBox="1"/>
          <p:nvPr userDrawn="1"/>
        </p:nvSpPr>
        <p:spPr>
          <a:xfrm>
            <a:off x="8715334" y="5927981"/>
            <a:ext cx="2981884" cy="492443"/>
          </a:xfrm>
          <a:prstGeom prst="rect">
            <a:avLst/>
          </a:prstGeom>
          <a:noFill/>
        </p:spPr>
        <p:txBody>
          <a:bodyPr vert="horz" wrap="square" lIns="0" tIns="0" rIns="0" bIns="0" rtlCol="0" anchor="ctr">
            <a:spAutoFit/>
          </a:bodyPr>
          <a:lstStyle/>
          <a:p>
            <a:pPr algn="r"/>
            <a:r>
              <a:rPr lang="en-GB" sz="1600" i="0" dirty="0">
                <a:solidFill>
                  <a:schemeClr val="bg1"/>
                </a:solidFill>
                <a:latin typeface="+mj-lt"/>
              </a:rPr>
              <a:t>Vi </a:t>
            </a:r>
            <a:r>
              <a:rPr lang="en-GB" sz="1600" i="0" dirty="0" err="1">
                <a:solidFill>
                  <a:schemeClr val="bg1"/>
                </a:solidFill>
                <a:latin typeface="+mj-lt"/>
              </a:rPr>
              <a:t>forbinder</a:t>
            </a:r>
            <a:r>
              <a:rPr lang="en-GB" sz="1600" i="0" dirty="0">
                <a:solidFill>
                  <a:schemeClr val="bg1"/>
                </a:solidFill>
                <a:latin typeface="+mj-lt"/>
              </a:rPr>
              <a:t> </a:t>
            </a:r>
            <a:r>
              <a:rPr lang="en-GB" sz="1600" i="0" dirty="0" err="1">
                <a:solidFill>
                  <a:schemeClr val="bg1"/>
                </a:solidFill>
                <a:latin typeface="+mj-lt"/>
              </a:rPr>
              <a:t>Danmark</a:t>
            </a:r>
            <a:r>
              <a:rPr lang="en-GB" sz="1600" i="0" dirty="0">
                <a:solidFill>
                  <a:schemeClr val="bg1"/>
                </a:solidFill>
                <a:latin typeface="+mj-lt"/>
              </a:rPr>
              <a:t>.</a:t>
            </a:r>
          </a:p>
          <a:p>
            <a:pPr algn="r"/>
            <a:r>
              <a:rPr lang="en-GB" sz="1600" i="0" dirty="0" err="1">
                <a:solidFill>
                  <a:schemeClr val="bg1"/>
                </a:solidFill>
                <a:latin typeface="+mj-lt"/>
              </a:rPr>
              <a:t>Til</a:t>
            </a:r>
            <a:r>
              <a:rPr lang="en-GB" sz="1600" i="0" dirty="0">
                <a:solidFill>
                  <a:schemeClr val="bg1"/>
                </a:solidFill>
                <a:latin typeface="+mj-lt"/>
              </a:rPr>
              <a:t> </a:t>
            </a:r>
            <a:r>
              <a:rPr lang="en-GB" sz="1600" i="0" dirty="0" err="1">
                <a:solidFill>
                  <a:schemeClr val="bg1"/>
                </a:solidFill>
                <a:latin typeface="+mj-lt"/>
              </a:rPr>
              <a:t>gavn</a:t>
            </a:r>
            <a:r>
              <a:rPr lang="en-GB" sz="1600" i="0" dirty="0">
                <a:solidFill>
                  <a:schemeClr val="bg1"/>
                </a:solidFill>
                <a:latin typeface="+mj-lt"/>
              </a:rPr>
              <a:t> for </a:t>
            </a:r>
            <a:r>
              <a:rPr lang="en-GB" sz="1600" i="0" dirty="0" err="1">
                <a:solidFill>
                  <a:schemeClr val="bg1"/>
                </a:solidFill>
                <a:latin typeface="+mj-lt"/>
              </a:rPr>
              <a:t>alle</a:t>
            </a:r>
            <a:r>
              <a:rPr lang="en-GB" sz="1600" i="0" dirty="0">
                <a:solidFill>
                  <a:schemeClr val="bg1"/>
                </a:solidFill>
                <a:latin typeface="+mj-lt"/>
              </a:rPr>
              <a:t>.</a:t>
            </a:r>
          </a:p>
        </p:txBody>
      </p:sp>
      <p:pic>
        <p:nvPicPr>
          <p:cNvPr id="26" name="Picture 24">
            <a:extLst>
              <a:ext uri="{FF2B5EF4-FFF2-40B4-BE49-F238E27FC236}">
                <a16:creationId xmlns:a16="http://schemas.microsoft.com/office/drawing/2014/main" id="{C789F933-AA2A-6D42-A571-0AE472EBB0CE}"/>
              </a:ext>
            </a:extLst>
          </p:cNvPr>
          <p:cNvPicPr>
            <a:picLocks/>
          </p:cNvPicPr>
          <p:nvPr userDrawn="1"/>
        </p:nvPicPr>
        <p:blipFill>
          <a:blip r:embed="rId10" cstate="screen">
            <a:biLevel thresh="25000"/>
            <a:extLst>
              <a:ext uri="{28A0092B-C50C-407E-A947-70E740481C1C}">
                <a14:useLocalDpi xmlns:a14="http://schemas.microsoft.com/office/drawing/2010/main"/>
              </a:ext>
            </a:extLst>
          </a:blip>
          <a:stretch>
            <a:fillRect/>
          </a:stretch>
        </p:blipFill>
        <p:spPr>
          <a:xfrm>
            <a:off x="708142" y="5946270"/>
            <a:ext cx="1566393" cy="455865"/>
          </a:xfrm>
          <a:prstGeom prst="rect">
            <a:avLst/>
          </a:prstGeom>
        </p:spPr>
      </p:pic>
    </p:spTree>
    <p:extLst>
      <p:ext uri="{BB962C8B-B14F-4D97-AF65-F5344CB8AC3E}">
        <p14:creationId xmlns:p14="http://schemas.microsoft.com/office/powerpoint/2010/main" val="722944723"/>
      </p:ext>
    </p:extLst>
  </p:cSld>
  <p:clrMapOvr>
    <a:masterClrMapping/>
  </p:clrMapOvr>
  <p:hf hdr="0"/>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3_Title Slide B">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10556AC7-B82E-4849-8D4E-A3E96A3E5FB3}"/>
              </a:ext>
            </a:extLst>
          </p:cNvPr>
          <p:cNvGraphicFramePr>
            <a:graphicFrameLocks noChangeAspect="1"/>
          </p:cNvGraphicFramePr>
          <p:nvPr userDrawn="1">
            <p:custDataLst>
              <p:tags r:id="rId1"/>
            </p:custDataLst>
            <p:extLst>
              <p:ext uri="{D42A27DB-BD31-4B8C-83A1-F6EECF244321}">
                <p14:modId xmlns:p14="http://schemas.microsoft.com/office/powerpoint/2010/main" val="22545772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3" name="Object 2" hidden="1">
                        <a:extLst>
                          <a:ext uri="{FF2B5EF4-FFF2-40B4-BE49-F238E27FC236}">
                            <a16:creationId xmlns:a16="http://schemas.microsoft.com/office/drawing/2014/main" id="{10556AC7-B82E-4849-8D4E-A3E96A3E5FB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873A33C-EA07-4973-91D9-D49D211FD128}"/>
              </a:ext>
            </a:extLst>
          </p:cNvPr>
          <p:cNvSpPr/>
          <p:nvPr userDrawn="1">
            <p:custDataLst>
              <p:tags r:id="rId2"/>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l">
              <a:lnSpc>
                <a:spcPct val="90000"/>
              </a:lnSpc>
            </a:pPr>
            <a:endParaRPr lang="en-GB" sz="6000" b="1" i="0" baseline="0" noProof="0" dirty="0">
              <a:latin typeface="TDC NET" panose="00000500000000000000" pitchFamily="2" charset="0"/>
              <a:ea typeface="+mj-ea"/>
              <a:cs typeface="+mj-cs"/>
              <a:sym typeface="TDC NET" panose="00000500000000000000" pitchFamily="2" charset="0"/>
            </a:endParaRPr>
          </a:p>
        </p:txBody>
      </p:sp>
      <p:pic>
        <p:nvPicPr>
          <p:cNvPr id="16" name="Billede 15" descr="Et billede, der indeholder udendørs, person, mand, opbevarer&#10;&#10;Automatisk genereret beskrivelse">
            <a:extLst>
              <a:ext uri="{FF2B5EF4-FFF2-40B4-BE49-F238E27FC236}">
                <a16:creationId xmlns:a16="http://schemas.microsoft.com/office/drawing/2014/main" id="{6374BF9D-9B70-4C4B-A145-898DBBFE7946}"/>
              </a:ext>
            </a:extLst>
          </p:cNvPr>
          <p:cNvPicPr>
            <a:picLocks noChangeAspect="1"/>
          </p:cNvPicPr>
          <p:nvPr userDrawn="1"/>
        </p:nvPicPr>
        <p:blipFill rotWithShape="1">
          <a:blip r:embed="rId6" cstate="print">
            <a:extLst>
              <a:ext uri="{28A0092B-C50C-407E-A947-70E740481C1C}">
                <a14:useLocalDpi xmlns:a14="http://schemas.microsoft.com/office/drawing/2010/main"/>
              </a:ext>
            </a:extLst>
          </a:blip>
          <a:srcRect l="-44438" r="39828"/>
          <a:stretch/>
        </p:blipFill>
        <p:spPr>
          <a:xfrm>
            <a:off x="1" y="-1"/>
            <a:ext cx="12191999" cy="6858001"/>
          </a:xfrm>
          <a:prstGeom prst="rect">
            <a:avLst/>
          </a:prstGeom>
        </p:spPr>
      </p:pic>
      <p:pic>
        <p:nvPicPr>
          <p:cNvPr id="4" name="Picture 3">
            <a:extLst>
              <a:ext uri="{FF2B5EF4-FFF2-40B4-BE49-F238E27FC236}">
                <a16:creationId xmlns:a16="http://schemas.microsoft.com/office/drawing/2014/main" id="{CD7D00CA-4E1A-45A8-98E0-D9DD70F14A06}"/>
              </a:ext>
            </a:extLst>
          </p:cNvPr>
          <p:cNvPicPr>
            <a:picLocks noChangeAspect="1"/>
          </p:cNvPicPr>
          <p:nvPr userDrawn="1"/>
        </p:nvPicPr>
        <p:blipFill rotWithShape="1">
          <a:blip r:embed="rId7" cstate="print">
            <a:extLst>
              <a:ext uri="{28A0092B-C50C-407E-A947-70E740481C1C}">
                <a14:useLocalDpi xmlns:a14="http://schemas.microsoft.com/office/drawing/2010/main"/>
              </a:ext>
            </a:extLst>
          </a:blip>
          <a:srcRect l="17833" r="32457"/>
          <a:stretch/>
        </p:blipFill>
        <p:spPr>
          <a:xfrm rot="16200000" flipH="1">
            <a:off x="332458" y="-332458"/>
            <a:ext cx="6858001" cy="7522915"/>
          </a:xfrm>
          <a:prstGeom prst="rect">
            <a:avLst/>
          </a:prstGeom>
        </p:spPr>
      </p:pic>
      <p:sp>
        <p:nvSpPr>
          <p:cNvPr id="10" name="Title 1">
            <a:extLst>
              <a:ext uri="{FF2B5EF4-FFF2-40B4-BE49-F238E27FC236}">
                <a16:creationId xmlns:a16="http://schemas.microsoft.com/office/drawing/2014/main" id="{5599B25A-2651-4133-A044-8FFFF7EFF07A}"/>
              </a:ext>
            </a:extLst>
          </p:cNvPr>
          <p:cNvSpPr>
            <a:spLocks noGrp="1"/>
          </p:cNvSpPr>
          <p:nvPr>
            <p:ph type="ctrTitle" hasCustomPrompt="1"/>
          </p:nvPr>
        </p:nvSpPr>
        <p:spPr>
          <a:xfrm>
            <a:off x="1185543" y="3418892"/>
            <a:ext cx="6210937" cy="812530"/>
          </a:xfrm>
        </p:spPr>
        <p:txBody>
          <a:bodyPr anchor="b" anchorCtr="0"/>
          <a:lstStyle>
            <a:lvl1pPr algn="l">
              <a:lnSpc>
                <a:spcPct val="88000"/>
              </a:lnSpc>
              <a:defRPr sz="6000">
                <a:solidFill>
                  <a:schemeClr val="bg1"/>
                </a:solidFill>
                <a:latin typeface="+mj-lt"/>
              </a:defRPr>
            </a:lvl1pPr>
          </a:lstStyle>
          <a:p>
            <a:r>
              <a:rPr lang="en-GB"/>
              <a:t>Document title</a:t>
            </a:r>
          </a:p>
        </p:txBody>
      </p:sp>
      <p:sp>
        <p:nvSpPr>
          <p:cNvPr id="12" name="Subtitle 2">
            <a:extLst>
              <a:ext uri="{FF2B5EF4-FFF2-40B4-BE49-F238E27FC236}">
                <a16:creationId xmlns:a16="http://schemas.microsoft.com/office/drawing/2014/main" id="{A9FFA7FC-9718-4CF1-9455-830A00837EF6}"/>
              </a:ext>
            </a:extLst>
          </p:cNvPr>
          <p:cNvSpPr>
            <a:spLocks noGrp="1"/>
          </p:cNvSpPr>
          <p:nvPr>
            <p:ph type="subTitle" idx="1" hasCustomPrompt="1"/>
          </p:nvPr>
        </p:nvSpPr>
        <p:spPr>
          <a:xfrm>
            <a:off x="1185543" y="4341878"/>
            <a:ext cx="6210937" cy="387798"/>
          </a:xfrm>
        </p:spPr>
        <p:txBody>
          <a:bodyPr wrap="square">
            <a:spAutoFit/>
          </a:bodyPr>
          <a:lstStyle>
            <a:lvl1pPr marL="0" indent="0" algn="l">
              <a:spcBef>
                <a:spcPts val="0"/>
              </a:spcBef>
              <a:buFont typeface="Arial" panose="020B0604020202020204" pitchFamily="34" charset="0"/>
              <a:buChar char="​"/>
              <a:defRPr sz="2800">
                <a:solidFill>
                  <a:schemeClr val="bg1"/>
                </a:solidFill>
                <a:latin typeface="+mj-lt"/>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en-GB"/>
              <a:t>Subtitle</a:t>
            </a:r>
          </a:p>
        </p:txBody>
      </p:sp>
      <p:sp>
        <p:nvSpPr>
          <p:cNvPr id="8" name="Text Placeholder date">
            <a:extLst>
              <a:ext uri="{FF2B5EF4-FFF2-40B4-BE49-F238E27FC236}">
                <a16:creationId xmlns:a16="http://schemas.microsoft.com/office/drawing/2014/main" id="{AC3B71B8-BA2C-4F68-A957-11EFE91AF75D}"/>
              </a:ext>
            </a:extLst>
          </p:cNvPr>
          <p:cNvSpPr>
            <a:spLocks noGrp="1"/>
          </p:cNvSpPr>
          <p:nvPr>
            <p:ph type="body" sz="quarter" idx="11" hasCustomPrompt="1"/>
          </p:nvPr>
        </p:nvSpPr>
        <p:spPr>
          <a:xfrm>
            <a:off x="1185544" y="5195283"/>
            <a:ext cx="6210937" cy="180000"/>
          </a:xfrm>
        </p:spPr>
        <p:txBody>
          <a:bodyPr anchor="b" anchorCtr="0"/>
          <a:lstStyle>
            <a:lvl1pPr marL="0" indent="0" algn="l">
              <a:buNone/>
              <a:defRPr lang="en-US" sz="1400" kern="1200" dirty="0" smtClean="0">
                <a:solidFill>
                  <a:schemeClr val="bg1"/>
                </a:solidFill>
                <a:latin typeface="+mj-lt"/>
                <a:ea typeface="+mn-ea"/>
                <a:cs typeface="+mn-cs"/>
              </a:defRPr>
            </a:lvl1pPr>
            <a:lvl2pPr marL="216000" indent="0">
              <a:buNone/>
              <a:defRPr/>
            </a:lvl2pPr>
          </a:lstStyle>
          <a:p>
            <a:pPr lvl="0"/>
            <a:r>
              <a:rPr lang="en-GB"/>
              <a:t>Document type | Date</a:t>
            </a:r>
          </a:p>
        </p:txBody>
      </p:sp>
      <p:pic>
        <p:nvPicPr>
          <p:cNvPr id="13" name="Grafik 15">
            <a:extLst>
              <a:ext uri="{FF2B5EF4-FFF2-40B4-BE49-F238E27FC236}">
                <a16:creationId xmlns:a16="http://schemas.microsoft.com/office/drawing/2014/main" id="{BC5C6381-5C57-47A4-905D-45E432E4712D}"/>
              </a:ext>
            </a:extLst>
          </p:cNvPr>
          <p:cNvPicPr>
            <a:picLocks/>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708142" y="5946270"/>
            <a:ext cx="1566393" cy="455865"/>
          </a:xfrm>
          <a:prstGeom prst="rect">
            <a:avLst/>
          </a:prstGeom>
        </p:spPr>
      </p:pic>
      <p:sp>
        <p:nvSpPr>
          <p:cNvPr id="15" name="TextBox 23">
            <a:extLst>
              <a:ext uri="{FF2B5EF4-FFF2-40B4-BE49-F238E27FC236}">
                <a16:creationId xmlns:a16="http://schemas.microsoft.com/office/drawing/2014/main" id="{92ED42E5-C2AA-D146-BED2-683E59F758E8}"/>
              </a:ext>
            </a:extLst>
          </p:cNvPr>
          <p:cNvSpPr txBox="1"/>
          <p:nvPr userDrawn="1"/>
        </p:nvSpPr>
        <p:spPr>
          <a:xfrm>
            <a:off x="8715334" y="5927981"/>
            <a:ext cx="2981884" cy="492443"/>
          </a:xfrm>
          <a:prstGeom prst="rect">
            <a:avLst/>
          </a:prstGeom>
          <a:noFill/>
        </p:spPr>
        <p:txBody>
          <a:bodyPr vert="horz" wrap="square" lIns="0" tIns="0" rIns="0" bIns="0" rtlCol="0" anchor="ctr">
            <a:spAutoFit/>
          </a:bodyPr>
          <a:lstStyle/>
          <a:p>
            <a:pPr algn="r"/>
            <a:r>
              <a:rPr lang="en-GB" sz="1600" i="0" dirty="0">
                <a:solidFill>
                  <a:schemeClr val="bg1"/>
                </a:solidFill>
                <a:latin typeface="+mj-lt"/>
              </a:rPr>
              <a:t>Vi </a:t>
            </a:r>
            <a:r>
              <a:rPr lang="en-GB" sz="1600" i="0" dirty="0" err="1">
                <a:solidFill>
                  <a:schemeClr val="bg1"/>
                </a:solidFill>
                <a:latin typeface="+mj-lt"/>
              </a:rPr>
              <a:t>forbinder</a:t>
            </a:r>
            <a:r>
              <a:rPr lang="en-GB" sz="1600" i="0" dirty="0">
                <a:solidFill>
                  <a:schemeClr val="bg1"/>
                </a:solidFill>
                <a:latin typeface="+mj-lt"/>
              </a:rPr>
              <a:t> </a:t>
            </a:r>
            <a:r>
              <a:rPr lang="en-GB" sz="1600" i="0" dirty="0" err="1">
                <a:solidFill>
                  <a:schemeClr val="bg1"/>
                </a:solidFill>
                <a:latin typeface="+mj-lt"/>
              </a:rPr>
              <a:t>Danmark</a:t>
            </a:r>
            <a:r>
              <a:rPr lang="en-GB" sz="1600" i="0" dirty="0">
                <a:solidFill>
                  <a:schemeClr val="bg1"/>
                </a:solidFill>
                <a:latin typeface="+mj-lt"/>
              </a:rPr>
              <a:t>.</a:t>
            </a:r>
          </a:p>
          <a:p>
            <a:pPr algn="r"/>
            <a:r>
              <a:rPr lang="en-GB" sz="1600" i="0" dirty="0" err="1">
                <a:solidFill>
                  <a:schemeClr val="bg1"/>
                </a:solidFill>
                <a:latin typeface="+mj-lt"/>
              </a:rPr>
              <a:t>Til</a:t>
            </a:r>
            <a:r>
              <a:rPr lang="en-GB" sz="1600" i="0" dirty="0">
                <a:solidFill>
                  <a:schemeClr val="bg1"/>
                </a:solidFill>
                <a:latin typeface="+mj-lt"/>
              </a:rPr>
              <a:t> </a:t>
            </a:r>
            <a:r>
              <a:rPr lang="en-GB" sz="1600" i="0" dirty="0" err="1">
                <a:solidFill>
                  <a:schemeClr val="bg1"/>
                </a:solidFill>
                <a:latin typeface="+mj-lt"/>
              </a:rPr>
              <a:t>gavn</a:t>
            </a:r>
            <a:r>
              <a:rPr lang="en-GB" sz="1600" i="0" dirty="0">
                <a:solidFill>
                  <a:schemeClr val="bg1"/>
                </a:solidFill>
                <a:latin typeface="+mj-lt"/>
              </a:rPr>
              <a:t> for </a:t>
            </a:r>
            <a:r>
              <a:rPr lang="en-GB" sz="1600" i="0" dirty="0" err="1">
                <a:solidFill>
                  <a:schemeClr val="bg1"/>
                </a:solidFill>
                <a:latin typeface="+mj-lt"/>
              </a:rPr>
              <a:t>alle</a:t>
            </a:r>
            <a:r>
              <a:rPr lang="en-GB" sz="1600" i="0" dirty="0">
                <a:solidFill>
                  <a:schemeClr val="bg1"/>
                </a:solidFill>
                <a:latin typeface="+mj-lt"/>
              </a:rPr>
              <a:t>.</a:t>
            </a:r>
          </a:p>
        </p:txBody>
      </p:sp>
      <p:pic>
        <p:nvPicPr>
          <p:cNvPr id="19" name="Picture 24">
            <a:extLst>
              <a:ext uri="{FF2B5EF4-FFF2-40B4-BE49-F238E27FC236}">
                <a16:creationId xmlns:a16="http://schemas.microsoft.com/office/drawing/2014/main" id="{33449305-4379-0A4F-983B-6684FFFA388B}"/>
              </a:ext>
            </a:extLst>
          </p:cNvPr>
          <p:cNvPicPr>
            <a:picLocks/>
          </p:cNvPicPr>
          <p:nvPr userDrawn="1"/>
        </p:nvPicPr>
        <p:blipFill>
          <a:blip r:embed="rId10" cstate="screen">
            <a:biLevel thresh="25000"/>
            <a:extLst>
              <a:ext uri="{28A0092B-C50C-407E-A947-70E740481C1C}">
                <a14:useLocalDpi xmlns:a14="http://schemas.microsoft.com/office/drawing/2010/main"/>
              </a:ext>
            </a:extLst>
          </a:blip>
          <a:stretch>
            <a:fillRect/>
          </a:stretch>
        </p:blipFill>
        <p:spPr>
          <a:xfrm>
            <a:off x="708142" y="5946270"/>
            <a:ext cx="1566393" cy="455865"/>
          </a:xfrm>
          <a:prstGeom prst="rect">
            <a:avLst/>
          </a:prstGeom>
        </p:spPr>
      </p:pic>
    </p:spTree>
    <p:extLst>
      <p:ext uri="{BB962C8B-B14F-4D97-AF65-F5344CB8AC3E}">
        <p14:creationId xmlns:p14="http://schemas.microsoft.com/office/powerpoint/2010/main" val="956449771"/>
      </p:ext>
    </p:extLst>
  </p:cSld>
  <p:clrMapOvr>
    <a:masterClrMapping/>
  </p:clrMapOvr>
  <p:hf hdr="0"/>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4_Title Slide B">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10556AC7-B82E-4849-8D4E-A3E96A3E5FB3}"/>
              </a:ext>
            </a:extLst>
          </p:cNvPr>
          <p:cNvGraphicFramePr>
            <a:graphicFrameLocks noChangeAspect="1"/>
          </p:cNvGraphicFramePr>
          <p:nvPr userDrawn="1">
            <p:custDataLst>
              <p:tags r:id="rId1"/>
            </p:custDataLst>
            <p:extLst>
              <p:ext uri="{D42A27DB-BD31-4B8C-83A1-F6EECF244321}">
                <p14:modId xmlns:p14="http://schemas.microsoft.com/office/powerpoint/2010/main" val="17753590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3" name="Object 2" hidden="1">
                        <a:extLst>
                          <a:ext uri="{FF2B5EF4-FFF2-40B4-BE49-F238E27FC236}">
                            <a16:creationId xmlns:a16="http://schemas.microsoft.com/office/drawing/2014/main" id="{10556AC7-B82E-4849-8D4E-A3E96A3E5FB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873A33C-EA07-4973-91D9-D49D211FD128}"/>
              </a:ext>
            </a:extLst>
          </p:cNvPr>
          <p:cNvSpPr/>
          <p:nvPr userDrawn="1">
            <p:custDataLst>
              <p:tags r:id="rId2"/>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l">
              <a:lnSpc>
                <a:spcPct val="90000"/>
              </a:lnSpc>
            </a:pPr>
            <a:endParaRPr lang="en-GB" sz="6000" b="1" i="0" baseline="0" noProof="0" dirty="0">
              <a:latin typeface="TDC NET" panose="00000500000000000000" pitchFamily="2" charset="0"/>
              <a:ea typeface="+mj-ea"/>
              <a:cs typeface="+mj-cs"/>
              <a:sym typeface="TDC NET" panose="00000500000000000000" pitchFamily="2" charset="0"/>
            </a:endParaRPr>
          </a:p>
        </p:txBody>
      </p:sp>
      <p:pic>
        <p:nvPicPr>
          <p:cNvPr id="16" name="Billede 15">
            <a:extLst>
              <a:ext uri="{FF2B5EF4-FFF2-40B4-BE49-F238E27FC236}">
                <a16:creationId xmlns:a16="http://schemas.microsoft.com/office/drawing/2014/main" id="{6374BF9D-9B70-4C4B-A145-898DBBFE7946}"/>
              </a:ext>
            </a:extLst>
          </p:cNvPr>
          <p:cNvPicPr>
            <a:picLocks noChangeAspect="1"/>
          </p:cNvPicPr>
          <p:nvPr userDrawn="1"/>
        </p:nvPicPr>
        <p:blipFill rotWithShape="1">
          <a:blip r:embed="rId6" cstate="print">
            <a:extLst>
              <a:ext uri="{28A0092B-C50C-407E-A947-70E740481C1C}">
                <a14:useLocalDpi xmlns:a14="http://schemas.microsoft.com/office/drawing/2010/main"/>
              </a:ext>
            </a:extLst>
          </a:blip>
          <a:srcRect/>
          <a:stretch/>
        </p:blipFill>
        <p:spPr>
          <a:xfrm>
            <a:off x="0" y="0"/>
            <a:ext cx="12192000" cy="6857999"/>
          </a:xfrm>
          <a:prstGeom prst="rect">
            <a:avLst/>
          </a:prstGeom>
        </p:spPr>
      </p:pic>
      <p:pic>
        <p:nvPicPr>
          <p:cNvPr id="4" name="Picture 3">
            <a:extLst>
              <a:ext uri="{FF2B5EF4-FFF2-40B4-BE49-F238E27FC236}">
                <a16:creationId xmlns:a16="http://schemas.microsoft.com/office/drawing/2014/main" id="{CD7D00CA-4E1A-45A8-98E0-D9DD70F14A06}"/>
              </a:ext>
            </a:extLst>
          </p:cNvPr>
          <p:cNvPicPr>
            <a:picLocks noChangeAspect="1"/>
          </p:cNvPicPr>
          <p:nvPr userDrawn="1"/>
        </p:nvPicPr>
        <p:blipFill>
          <a:blip r:embed="rId7"/>
          <a:stretch>
            <a:fillRect/>
          </a:stretch>
        </p:blipFill>
        <p:spPr>
          <a:xfrm>
            <a:off x="0" y="0"/>
            <a:ext cx="10632346" cy="5797798"/>
          </a:xfrm>
          <a:prstGeom prst="rect">
            <a:avLst/>
          </a:prstGeom>
        </p:spPr>
      </p:pic>
      <p:sp>
        <p:nvSpPr>
          <p:cNvPr id="10" name="Title 1">
            <a:extLst>
              <a:ext uri="{FF2B5EF4-FFF2-40B4-BE49-F238E27FC236}">
                <a16:creationId xmlns:a16="http://schemas.microsoft.com/office/drawing/2014/main" id="{5599B25A-2651-4133-A044-8FFFF7EFF07A}"/>
              </a:ext>
            </a:extLst>
          </p:cNvPr>
          <p:cNvSpPr>
            <a:spLocks noGrp="1"/>
          </p:cNvSpPr>
          <p:nvPr>
            <p:ph type="ctrTitle" hasCustomPrompt="1"/>
          </p:nvPr>
        </p:nvSpPr>
        <p:spPr>
          <a:xfrm>
            <a:off x="1185543" y="3418892"/>
            <a:ext cx="6210937" cy="812530"/>
          </a:xfrm>
        </p:spPr>
        <p:txBody>
          <a:bodyPr anchor="b" anchorCtr="0"/>
          <a:lstStyle>
            <a:lvl1pPr algn="l">
              <a:lnSpc>
                <a:spcPct val="88000"/>
              </a:lnSpc>
              <a:defRPr sz="6000">
                <a:solidFill>
                  <a:schemeClr val="bg1"/>
                </a:solidFill>
                <a:latin typeface="+mj-lt"/>
              </a:defRPr>
            </a:lvl1pPr>
          </a:lstStyle>
          <a:p>
            <a:r>
              <a:rPr lang="en-GB"/>
              <a:t>Document title</a:t>
            </a:r>
          </a:p>
        </p:txBody>
      </p:sp>
      <p:sp>
        <p:nvSpPr>
          <p:cNvPr id="12" name="Subtitle 2">
            <a:extLst>
              <a:ext uri="{FF2B5EF4-FFF2-40B4-BE49-F238E27FC236}">
                <a16:creationId xmlns:a16="http://schemas.microsoft.com/office/drawing/2014/main" id="{A9FFA7FC-9718-4CF1-9455-830A00837EF6}"/>
              </a:ext>
            </a:extLst>
          </p:cNvPr>
          <p:cNvSpPr>
            <a:spLocks noGrp="1"/>
          </p:cNvSpPr>
          <p:nvPr>
            <p:ph type="subTitle" idx="1" hasCustomPrompt="1"/>
          </p:nvPr>
        </p:nvSpPr>
        <p:spPr>
          <a:xfrm>
            <a:off x="1185543" y="4341878"/>
            <a:ext cx="6210937" cy="387798"/>
          </a:xfrm>
        </p:spPr>
        <p:txBody>
          <a:bodyPr wrap="square">
            <a:spAutoFit/>
          </a:bodyPr>
          <a:lstStyle>
            <a:lvl1pPr marL="0" indent="0" algn="l">
              <a:spcBef>
                <a:spcPts val="0"/>
              </a:spcBef>
              <a:buFont typeface="Arial" panose="020B0604020202020204" pitchFamily="34" charset="0"/>
              <a:buChar char="​"/>
              <a:defRPr sz="2800">
                <a:solidFill>
                  <a:schemeClr val="bg1"/>
                </a:solidFill>
                <a:latin typeface="+mj-lt"/>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en-GB"/>
              <a:t>Subtitle</a:t>
            </a:r>
          </a:p>
        </p:txBody>
      </p:sp>
      <p:sp>
        <p:nvSpPr>
          <p:cNvPr id="8" name="Text Placeholder date">
            <a:extLst>
              <a:ext uri="{FF2B5EF4-FFF2-40B4-BE49-F238E27FC236}">
                <a16:creationId xmlns:a16="http://schemas.microsoft.com/office/drawing/2014/main" id="{AC3B71B8-BA2C-4F68-A957-11EFE91AF75D}"/>
              </a:ext>
            </a:extLst>
          </p:cNvPr>
          <p:cNvSpPr>
            <a:spLocks noGrp="1"/>
          </p:cNvSpPr>
          <p:nvPr>
            <p:ph type="body" sz="quarter" idx="11" hasCustomPrompt="1"/>
          </p:nvPr>
        </p:nvSpPr>
        <p:spPr>
          <a:xfrm>
            <a:off x="1185544" y="5195283"/>
            <a:ext cx="6210937" cy="180000"/>
          </a:xfrm>
        </p:spPr>
        <p:txBody>
          <a:bodyPr anchor="b" anchorCtr="0"/>
          <a:lstStyle>
            <a:lvl1pPr marL="0" indent="0" algn="l">
              <a:buNone/>
              <a:defRPr lang="en-US" sz="1400" kern="1200" dirty="0" smtClean="0">
                <a:solidFill>
                  <a:schemeClr val="bg1"/>
                </a:solidFill>
                <a:latin typeface="+mj-lt"/>
                <a:ea typeface="+mn-ea"/>
                <a:cs typeface="+mn-cs"/>
              </a:defRPr>
            </a:lvl1pPr>
            <a:lvl2pPr marL="216000" indent="0">
              <a:buNone/>
              <a:defRPr/>
            </a:lvl2pPr>
          </a:lstStyle>
          <a:p>
            <a:pPr lvl="0"/>
            <a:r>
              <a:rPr lang="en-GB"/>
              <a:t>Document type | Date</a:t>
            </a:r>
          </a:p>
        </p:txBody>
      </p:sp>
      <p:sp>
        <p:nvSpPr>
          <p:cNvPr id="11" name="TextBox 23">
            <a:extLst>
              <a:ext uri="{FF2B5EF4-FFF2-40B4-BE49-F238E27FC236}">
                <a16:creationId xmlns:a16="http://schemas.microsoft.com/office/drawing/2014/main" id="{75E7DBA5-56C1-004B-8B9E-23F4FE7E5B68}"/>
              </a:ext>
            </a:extLst>
          </p:cNvPr>
          <p:cNvSpPr txBox="1"/>
          <p:nvPr userDrawn="1"/>
        </p:nvSpPr>
        <p:spPr>
          <a:xfrm>
            <a:off x="8715334" y="5927981"/>
            <a:ext cx="2981884" cy="492443"/>
          </a:xfrm>
          <a:prstGeom prst="rect">
            <a:avLst/>
          </a:prstGeom>
          <a:noFill/>
        </p:spPr>
        <p:txBody>
          <a:bodyPr vert="horz" wrap="square" lIns="0" tIns="0" rIns="0" bIns="0" rtlCol="0" anchor="ctr">
            <a:spAutoFit/>
          </a:bodyPr>
          <a:lstStyle/>
          <a:p>
            <a:pPr algn="r"/>
            <a:r>
              <a:rPr lang="en-GB" sz="1600" i="0" dirty="0">
                <a:solidFill>
                  <a:schemeClr val="bg1"/>
                </a:solidFill>
                <a:latin typeface="+mj-lt"/>
              </a:rPr>
              <a:t>Vi </a:t>
            </a:r>
            <a:r>
              <a:rPr lang="en-GB" sz="1600" i="0" dirty="0" err="1">
                <a:solidFill>
                  <a:schemeClr val="bg1"/>
                </a:solidFill>
                <a:latin typeface="+mj-lt"/>
              </a:rPr>
              <a:t>forbinder</a:t>
            </a:r>
            <a:r>
              <a:rPr lang="en-GB" sz="1600" i="0" dirty="0">
                <a:solidFill>
                  <a:schemeClr val="bg1"/>
                </a:solidFill>
                <a:latin typeface="+mj-lt"/>
              </a:rPr>
              <a:t> </a:t>
            </a:r>
            <a:r>
              <a:rPr lang="en-GB" sz="1600" i="0" dirty="0" err="1">
                <a:solidFill>
                  <a:schemeClr val="bg1"/>
                </a:solidFill>
                <a:latin typeface="+mj-lt"/>
              </a:rPr>
              <a:t>Danmark</a:t>
            </a:r>
            <a:r>
              <a:rPr lang="en-GB" sz="1600" i="0" dirty="0">
                <a:solidFill>
                  <a:schemeClr val="bg1"/>
                </a:solidFill>
                <a:latin typeface="+mj-lt"/>
              </a:rPr>
              <a:t>.</a:t>
            </a:r>
          </a:p>
          <a:p>
            <a:pPr algn="r"/>
            <a:r>
              <a:rPr lang="en-GB" sz="1600" i="0" dirty="0" err="1">
                <a:solidFill>
                  <a:schemeClr val="bg1"/>
                </a:solidFill>
                <a:latin typeface="+mj-lt"/>
              </a:rPr>
              <a:t>Til</a:t>
            </a:r>
            <a:r>
              <a:rPr lang="en-GB" sz="1600" i="0" dirty="0">
                <a:solidFill>
                  <a:schemeClr val="bg1"/>
                </a:solidFill>
                <a:latin typeface="+mj-lt"/>
              </a:rPr>
              <a:t> </a:t>
            </a:r>
            <a:r>
              <a:rPr lang="en-GB" sz="1600" i="0" dirty="0" err="1">
                <a:solidFill>
                  <a:schemeClr val="bg1"/>
                </a:solidFill>
                <a:latin typeface="+mj-lt"/>
              </a:rPr>
              <a:t>gavn</a:t>
            </a:r>
            <a:r>
              <a:rPr lang="en-GB" sz="1600" i="0" dirty="0">
                <a:solidFill>
                  <a:schemeClr val="bg1"/>
                </a:solidFill>
                <a:latin typeface="+mj-lt"/>
              </a:rPr>
              <a:t> for </a:t>
            </a:r>
            <a:r>
              <a:rPr lang="en-GB" sz="1600" i="0" dirty="0" err="1">
                <a:solidFill>
                  <a:schemeClr val="bg1"/>
                </a:solidFill>
                <a:latin typeface="+mj-lt"/>
              </a:rPr>
              <a:t>alle</a:t>
            </a:r>
            <a:r>
              <a:rPr lang="en-GB" sz="1600" i="0" dirty="0">
                <a:solidFill>
                  <a:schemeClr val="bg1"/>
                </a:solidFill>
                <a:latin typeface="+mj-lt"/>
              </a:rPr>
              <a:t>.</a:t>
            </a:r>
          </a:p>
        </p:txBody>
      </p:sp>
      <p:pic>
        <p:nvPicPr>
          <p:cNvPr id="14" name="Picture 24">
            <a:extLst>
              <a:ext uri="{FF2B5EF4-FFF2-40B4-BE49-F238E27FC236}">
                <a16:creationId xmlns:a16="http://schemas.microsoft.com/office/drawing/2014/main" id="{400AE4B9-3FA2-F047-8DE6-1370FF0FE947}"/>
              </a:ext>
            </a:extLst>
          </p:cNvPr>
          <p:cNvPicPr>
            <a:picLocks/>
          </p:cNvPicPr>
          <p:nvPr userDrawn="1"/>
        </p:nvPicPr>
        <p:blipFill>
          <a:blip r:embed="rId8" cstate="screen">
            <a:biLevel thresh="25000"/>
            <a:extLst>
              <a:ext uri="{28A0092B-C50C-407E-A947-70E740481C1C}">
                <a14:useLocalDpi xmlns:a14="http://schemas.microsoft.com/office/drawing/2010/main"/>
              </a:ext>
            </a:extLst>
          </a:blip>
          <a:stretch>
            <a:fillRect/>
          </a:stretch>
        </p:blipFill>
        <p:spPr>
          <a:xfrm>
            <a:off x="708142" y="5946270"/>
            <a:ext cx="1566393" cy="455865"/>
          </a:xfrm>
          <a:prstGeom prst="rect">
            <a:avLst/>
          </a:prstGeom>
        </p:spPr>
      </p:pic>
    </p:spTree>
    <p:extLst>
      <p:ext uri="{BB962C8B-B14F-4D97-AF65-F5344CB8AC3E}">
        <p14:creationId xmlns:p14="http://schemas.microsoft.com/office/powerpoint/2010/main" val="2163877001"/>
      </p:ext>
    </p:extLst>
  </p:cSld>
  <p:clrMapOvr>
    <a:masterClrMapping/>
  </p:clrMapOvr>
  <p:hf hdr="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C">
    <p:spTree>
      <p:nvGrpSpPr>
        <p:cNvPr id="1" name=""/>
        <p:cNvGrpSpPr/>
        <p:nvPr/>
      </p:nvGrpSpPr>
      <p:grpSpPr>
        <a:xfrm>
          <a:off x="0" y="0"/>
          <a:ext cx="0" cy="0"/>
          <a:chOff x="0" y="0"/>
          <a:chExt cx="0" cy="0"/>
        </a:xfrm>
      </p:grpSpPr>
      <p:sp>
        <p:nvSpPr>
          <p:cNvPr id="8" name="Background">
            <a:extLst>
              <a:ext uri="{FF2B5EF4-FFF2-40B4-BE49-F238E27FC236}">
                <a16:creationId xmlns:a16="http://schemas.microsoft.com/office/drawing/2014/main" id="{61B1D526-9715-4C65-83EE-79727CD02D30}"/>
              </a:ext>
            </a:extLst>
          </p:cNvPr>
          <p:cNvSpPr/>
          <p:nvPr userDrawn="1"/>
        </p:nvSpPr>
        <p:spPr>
          <a:xfrm>
            <a:off x="5497830" y="0"/>
            <a:ext cx="6695370" cy="6861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latin typeface="+mj-lt"/>
            </a:endParaRPr>
          </a:p>
        </p:txBody>
      </p:sp>
      <p:sp>
        <p:nvSpPr>
          <p:cNvPr id="14" name="Title 1">
            <a:extLst>
              <a:ext uri="{FF2B5EF4-FFF2-40B4-BE49-F238E27FC236}">
                <a16:creationId xmlns:a16="http://schemas.microsoft.com/office/drawing/2014/main" id="{8142A49F-08E5-4F4D-8751-51CEFBAD2D57}"/>
              </a:ext>
            </a:extLst>
          </p:cNvPr>
          <p:cNvSpPr>
            <a:spLocks noGrp="1"/>
          </p:cNvSpPr>
          <p:nvPr>
            <p:ph type="title"/>
          </p:nvPr>
        </p:nvSpPr>
        <p:spPr>
          <a:xfrm>
            <a:off x="588000" y="396000"/>
            <a:ext cx="4320000" cy="638636"/>
          </a:xfrm>
        </p:spPr>
        <p:txBody>
          <a:bodyPr>
            <a:spAutoFit/>
          </a:bodyPr>
          <a:lstStyle>
            <a:lvl1pPr>
              <a:defRPr>
                <a:latin typeface="+mj-lt"/>
              </a:defRPr>
            </a:lvl1pPr>
          </a:lstStyle>
          <a:p>
            <a:r>
              <a:rPr lang="da-DK"/>
              <a:t>Klik for at redigere titeltypografien i masteren</a:t>
            </a:r>
            <a:endParaRPr lang="en-GB" dirty="0"/>
          </a:p>
        </p:txBody>
      </p:sp>
      <p:sp>
        <p:nvSpPr>
          <p:cNvPr id="3" name="Content Placeholder 2"/>
          <p:cNvSpPr>
            <a:spLocks noGrp="1"/>
          </p:cNvSpPr>
          <p:nvPr>
            <p:ph idx="1"/>
          </p:nvPr>
        </p:nvSpPr>
        <p:spPr>
          <a:xfrm>
            <a:off x="588000" y="1376363"/>
            <a:ext cx="4320000" cy="4824000"/>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en-GB" noProof="0" dirty="0"/>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p:nvPr>
        </p:nvSpPr>
        <p:spPr>
          <a:xfrm>
            <a:off x="6096000" y="1376363"/>
            <a:ext cx="5508000" cy="4824000"/>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GB" dirty="0"/>
          </a:p>
        </p:txBody>
      </p:sp>
      <p:sp>
        <p:nvSpPr>
          <p:cNvPr id="19" name="Text Placeholder note">
            <a:extLst>
              <a:ext uri="{FF2B5EF4-FFF2-40B4-BE49-F238E27FC236}">
                <a16:creationId xmlns:a16="http://schemas.microsoft.com/office/drawing/2014/main" id="{648E688D-D49E-48B7-BAC7-06F39056C1B1}"/>
              </a:ext>
            </a:extLst>
          </p:cNvPr>
          <p:cNvSpPr>
            <a:spLocks noGrp="1"/>
          </p:cNvSpPr>
          <p:nvPr>
            <p:ph type="body" sz="quarter" idx="26"/>
          </p:nvPr>
        </p:nvSpPr>
        <p:spPr>
          <a:xfrm>
            <a:off x="1632000" y="6471189"/>
            <a:ext cx="3276000" cy="138499"/>
          </a:xfrm>
        </p:spPr>
        <p:txBody>
          <a:bodyPr anchor="ctr" anchorCtr="0">
            <a:spAutoFit/>
          </a:bodyPr>
          <a:lstStyle>
            <a:lvl1pPr marL="162000" indent="-162000">
              <a:spcAft>
                <a:spcPts val="0"/>
              </a:spcAft>
              <a:buClrTx/>
              <a:buSzPct val="100000"/>
              <a:buFont typeface="+mj-lt"/>
              <a:buAutoNum type="arabicPeriod"/>
              <a:defRPr sz="1000">
                <a:solidFill>
                  <a:srgbClr val="787878"/>
                </a:solidFill>
                <a:latin typeface="+mj-lt"/>
              </a:defRPr>
            </a:lvl1pPr>
          </a:lstStyle>
          <a:p>
            <a:pPr lvl="0"/>
            <a:r>
              <a:rPr lang="da-DK"/>
              <a:t>Klik for at redigere teksttypografierne i masteren</a:t>
            </a:r>
          </a:p>
        </p:txBody>
      </p:sp>
    </p:spTree>
    <p:extLst>
      <p:ext uri="{BB962C8B-B14F-4D97-AF65-F5344CB8AC3E}">
        <p14:creationId xmlns:p14="http://schemas.microsoft.com/office/powerpoint/2010/main" val="1176655237"/>
      </p:ext>
    </p:extLst>
  </p:cSld>
  <p:clrMapOvr>
    <a:masterClrMapping/>
  </p:clrMapOvr>
  <p:extLst>
    <p:ext uri="{DCECCB84-F9BA-43D5-87BE-67443E8EF086}">
      <p15:sldGuideLst xmlns:p15="http://schemas.microsoft.com/office/powerpoint/2012/main"/>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5_Title Slide B">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10556AC7-B82E-4849-8D4E-A3E96A3E5FB3}"/>
              </a:ext>
            </a:extLst>
          </p:cNvPr>
          <p:cNvGraphicFramePr>
            <a:graphicFrameLocks noChangeAspect="1"/>
          </p:cNvGraphicFramePr>
          <p:nvPr userDrawn="1">
            <p:custDataLst>
              <p:tags r:id="rId1"/>
            </p:custDataLst>
            <p:extLst>
              <p:ext uri="{D42A27DB-BD31-4B8C-83A1-F6EECF244321}">
                <p14:modId xmlns:p14="http://schemas.microsoft.com/office/powerpoint/2010/main" val="8879825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3" name="Object 2" hidden="1">
                        <a:extLst>
                          <a:ext uri="{FF2B5EF4-FFF2-40B4-BE49-F238E27FC236}">
                            <a16:creationId xmlns:a16="http://schemas.microsoft.com/office/drawing/2014/main" id="{10556AC7-B82E-4849-8D4E-A3E96A3E5FB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873A33C-EA07-4973-91D9-D49D211FD128}"/>
              </a:ext>
            </a:extLst>
          </p:cNvPr>
          <p:cNvSpPr/>
          <p:nvPr userDrawn="1">
            <p:custDataLst>
              <p:tags r:id="rId2"/>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l">
              <a:lnSpc>
                <a:spcPct val="90000"/>
              </a:lnSpc>
            </a:pPr>
            <a:endParaRPr lang="en-GB" sz="6000" b="1" i="0" baseline="0" noProof="0" dirty="0">
              <a:latin typeface="TDC NET" panose="00000500000000000000" pitchFamily="2" charset="0"/>
              <a:ea typeface="+mj-ea"/>
              <a:cs typeface="+mj-cs"/>
              <a:sym typeface="TDC NET" panose="00000500000000000000" pitchFamily="2" charset="0"/>
            </a:endParaRPr>
          </a:p>
        </p:txBody>
      </p:sp>
      <p:pic>
        <p:nvPicPr>
          <p:cNvPr id="16" name="Billede 15">
            <a:extLst>
              <a:ext uri="{FF2B5EF4-FFF2-40B4-BE49-F238E27FC236}">
                <a16:creationId xmlns:a16="http://schemas.microsoft.com/office/drawing/2014/main" id="{6374BF9D-9B70-4C4B-A145-898DBBFE7946}"/>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13554" b="7877"/>
          <a:stretch/>
        </p:blipFill>
        <p:spPr>
          <a:xfrm>
            <a:off x="2531793" y="-1"/>
            <a:ext cx="9660207" cy="6858001"/>
          </a:xfrm>
          <a:prstGeom prst="rect">
            <a:avLst/>
          </a:prstGeom>
        </p:spPr>
      </p:pic>
      <p:pic>
        <p:nvPicPr>
          <p:cNvPr id="4" name="Picture 3">
            <a:extLst>
              <a:ext uri="{FF2B5EF4-FFF2-40B4-BE49-F238E27FC236}">
                <a16:creationId xmlns:a16="http://schemas.microsoft.com/office/drawing/2014/main" id="{CD7D00CA-4E1A-45A8-98E0-D9DD70F14A06}"/>
              </a:ext>
            </a:extLst>
          </p:cNvPr>
          <p:cNvPicPr>
            <a:picLocks noChangeAspect="1"/>
          </p:cNvPicPr>
          <p:nvPr userDrawn="1"/>
        </p:nvPicPr>
        <p:blipFill rotWithShape="1">
          <a:blip r:embed="rId7" cstate="print">
            <a:extLst>
              <a:ext uri="{28A0092B-C50C-407E-A947-70E740481C1C}">
                <a14:useLocalDpi xmlns:a14="http://schemas.microsoft.com/office/drawing/2010/main"/>
              </a:ext>
            </a:extLst>
          </a:blip>
          <a:srcRect l="51280" r="9276"/>
          <a:stretch/>
        </p:blipFill>
        <p:spPr>
          <a:xfrm rot="16200000">
            <a:off x="1311442" y="-1311442"/>
            <a:ext cx="6858000" cy="9480884"/>
          </a:xfrm>
          <a:prstGeom prst="rect">
            <a:avLst/>
          </a:prstGeom>
        </p:spPr>
      </p:pic>
      <p:sp>
        <p:nvSpPr>
          <p:cNvPr id="10" name="Title 1">
            <a:extLst>
              <a:ext uri="{FF2B5EF4-FFF2-40B4-BE49-F238E27FC236}">
                <a16:creationId xmlns:a16="http://schemas.microsoft.com/office/drawing/2014/main" id="{5599B25A-2651-4133-A044-8FFFF7EFF07A}"/>
              </a:ext>
            </a:extLst>
          </p:cNvPr>
          <p:cNvSpPr>
            <a:spLocks noGrp="1"/>
          </p:cNvSpPr>
          <p:nvPr>
            <p:ph type="ctrTitle" hasCustomPrompt="1"/>
          </p:nvPr>
        </p:nvSpPr>
        <p:spPr>
          <a:xfrm>
            <a:off x="1185543" y="3418892"/>
            <a:ext cx="6210937" cy="812530"/>
          </a:xfrm>
        </p:spPr>
        <p:txBody>
          <a:bodyPr anchor="b" anchorCtr="0"/>
          <a:lstStyle>
            <a:lvl1pPr algn="l">
              <a:lnSpc>
                <a:spcPct val="88000"/>
              </a:lnSpc>
              <a:defRPr sz="6000">
                <a:solidFill>
                  <a:schemeClr val="bg1"/>
                </a:solidFill>
                <a:latin typeface="+mj-lt"/>
              </a:defRPr>
            </a:lvl1pPr>
          </a:lstStyle>
          <a:p>
            <a:r>
              <a:rPr lang="en-GB"/>
              <a:t>Document title</a:t>
            </a:r>
          </a:p>
        </p:txBody>
      </p:sp>
      <p:sp>
        <p:nvSpPr>
          <p:cNvPr id="12" name="Subtitle 2">
            <a:extLst>
              <a:ext uri="{FF2B5EF4-FFF2-40B4-BE49-F238E27FC236}">
                <a16:creationId xmlns:a16="http://schemas.microsoft.com/office/drawing/2014/main" id="{A9FFA7FC-9718-4CF1-9455-830A00837EF6}"/>
              </a:ext>
            </a:extLst>
          </p:cNvPr>
          <p:cNvSpPr>
            <a:spLocks noGrp="1"/>
          </p:cNvSpPr>
          <p:nvPr>
            <p:ph type="subTitle" idx="1" hasCustomPrompt="1"/>
          </p:nvPr>
        </p:nvSpPr>
        <p:spPr>
          <a:xfrm>
            <a:off x="1185543" y="4341878"/>
            <a:ext cx="6210937" cy="387798"/>
          </a:xfrm>
        </p:spPr>
        <p:txBody>
          <a:bodyPr wrap="square">
            <a:spAutoFit/>
          </a:bodyPr>
          <a:lstStyle>
            <a:lvl1pPr marL="0" indent="0" algn="l">
              <a:spcBef>
                <a:spcPts val="0"/>
              </a:spcBef>
              <a:buFont typeface="Arial" panose="020B0604020202020204" pitchFamily="34" charset="0"/>
              <a:buChar char="​"/>
              <a:defRPr sz="2800">
                <a:solidFill>
                  <a:schemeClr val="bg1"/>
                </a:solidFill>
                <a:latin typeface="+mj-lt"/>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en-GB"/>
              <a:t>Subtitle</a:t>
            </a:r>
          </a:p>
        </p:txBody>
      </p:sp>
      <p:sp>
        <p:nvSpPr>
          <p:cNvPr id="8" name="Text Placeholder date">
            <a:extLst>
              <a:ext uri="{FF2B5EF4-FFF2-40B4-BE49-F238E27FC236}">
                <a16:creationId xmlns:a16="http://schemas.microsoft.com/office/drawing/2014/main" id="{AC3B71B8-BA2C-4F68-A957-11EFE91AF75D}"/>
              </a:ext>
            </a:extLst>
          </p:cNvPr>
          <p:cNvSpPr>
            <a:spLocks noGrp="1"/>
          </p:cNvSpPr>
          <p:nvPr>
            <p:ph type="body" sz="quarter" idx="11" hasCustomPrompt="1"/>
          </p:nvPr>
        </p:nvSpPr>
        <p:spPr>
          <a:xfrm>
            <a:off x="1185544" y="5195283"/>
            <a:ext cx="6210937" cy="180000"/>
          </a:xfrm>
        </p:spPr>
        <p:txBody>
          <a:bodyPr anchor="b" anchorCtr="0"/>
          <a:lstStyle>
            <a:lvl1pPr marL="0" indent="0" algn="l">
              <a:buNone/>
              <a:defRPr lang="en-US" sz="1400" kern="1200" dirty="0" smtClean="0">
                <a:solidFill>
                  <a:schemeClr val="bg1"/>
                </a:solidFill>
                <a:latin typeface="+mj-lt"/>
                <a:ea typeface="+mn-ea"/>
                <a:cs typeface="+mn-cs"/>
              </a:defRPr>
            </a:lvl1pPr>
            <a:lvl2pPr marL="216000" indent="0">
              <a:buNone/>
              <a:defRPr/>
            </a:lvl2pPr>
          </a:lstStyle>
          <a:p>
            <a:pPr lvl="0"/>
            <a:r>
              <a:rPr lang="en-GB"/>
              <a:t>Document type | Date</a:t>
            </a:r>
          </a:p>
        </p:txBody>
      </p:sp>
      <p:sp>
        <p:nvSpPr>
          <p:cNvPr id="11" name="TextBox 23">
            <a:extLst>
              <a:ext uri="{FF2B5EF4-FFF2-40B4-BE49-F238E27FC236}">
                <a16:creationId xmlns:a16="http://schemas.microsoft.com/office/drawing/2014/main" id="{DBCA37E5-968B-F840-AD72-1263534ACD42}"/>
              </a:ext>
            </a:extLst>
          </p:cNvPr>
          <p:cNvSpPr txBox="1"/>
          <p:nvPr userDrawn="1"/>
        </p:nvSpPr>
        <p:spPr>
          <a:xfrm>
            <a:off x="8715334" y="5927981"/>
            <a:ext cx="2981884" cy="492443"/>
          </a:xfrm>
          <a:prstGeom prst="rect">
            <a:avLst/>
          </a:prstGeom>
          <a:noFill/>
        </p:spPr>
        <p:txBody>
          <a:bodyPr vert="horz" wrap="square" lIns="0" tIns="0" rIns="0" bIns="0" rtlCol="0" anchor="ctr">
            <a:spAutoFit/>
          </a:bodyPr>
          <a:lstStyle/>
          <a:p>
            <a:pPr algn="r"/>
            <a:r>
              <a:rPr lang="en-GB" sz="1600" i="0" dirty="0">
                <a:solidFill>
                  <a:schemeClr val="bg1"/>
                </a:solidFill>
                <a:latin typeface="+mj-lt"/>
              </a:rPr>
              <a:t>Vi </a:t>
            </a:r>
            <a:r>
              <a:rPr lang="en-GB" sz="1600" i="0" dirty="0" err="1">
                <a:solidFill>
                  <a:schemeClr val="bg1"/>
                </a:solidFill>
                <a:latin typeface="+mj-lt"/>
              </a:rPr>
              <a:t>forbinder</a:t>
            </a:r>
            <a:r>
              <a:rPr lang="en-GB" sz="1600" i="0" dirty="0">
                <a:solidFill>
                  <a:schemeClr val="bg1"/>
                </a:solidFill>
                <a:latin typeface="+mj-lt"/>
              </a:rPr>
              <a:t> </a:t>
            </a:r>
            <a:r>
              <a:rPr lang="en-GB" sz="1600" i="0" dirty="0" err="1">
                <a:solidFill>
                  <a:schemeClr val="bg1"/>
                </a:solidFill>
                <a:latin typeface="+mj-lt"/>
              </a:rPr>
              <a:t>Danmark</a:t>
            </a:r>
            <a:r>
              <a:rPr lang="en-GB" sz="1600" i="0" dirty="0">
                <a:solidFill>
                  <a:schemeClr val="bg1"/>
                </a:solidFill>
                <a:latin typeface="+mj-lt"/>
              </a:rPr>
              <a:t>.</a:t>
            </a:r>
          </a:p>
          <a:p>
            <a:pPr algn="r"/>
            <a:r>
              <a:rPr lang="en-GB" sz="1600" i="0" dirty="0" err="1">
                <a:solidFill>
                  <a:schemeClr val="bg1"/>
                </a:solidFill>
                <a:latin typeface="+mj-lt"/>
              </a:rPr>
              <a:t>Til</a:t>
            </a:r>
            <a:r>
              <a:rPr lang="en-GB" sz="1600" i="0" dirty="0">
                <a:solidFill>
                  <a:schemeClr val="bg1"/>
                </a:solidFill>
                <a:latin typeface="+mj-lt"/>
              </a:rPr>
              <a:t> </a:t>
            </a:r>
            <a:r>
              <a:rPr lang="en-GB" sz="1600" i="0" dirty="0" err="1">
                <a:solidFill>
                  <a:schemeClr val="bg1"/>
                </a:solidFill>
                <a:latin typeface="+mj-lt"/>
              </a:rPr>
              <a:t>gavn</a:t>
            </a:r>
            <a:r>
              <a:rPr lang="en-GB" sz="1600" i="0" dirty="0">
                <a:solidFill>
                  <a:schemeClr val="bg1"/>
                </a:solidFill>
                <a:latin typeface="+mj-lt"/>
              </a:rPr>
              <a:t> for </a:t>
            </a:r>
            <a:r>
              <a:rPr lang="en-GB" sz="1600" i="0" dirty="0" err="1">
                <a:solidFill>
                  <a:schemeClr val="bg1"/>
                </a:solidFill>
                <a:latin typeface="+mj-lt"/>
              </a:rPr>
              <a:t>alle</a:t>
            </a:r>
            <a:r>
              <a:rPr lang="en-GB" sz="1600" i="0" dirty="0">
                <a:solidFill>
                  <a:schemeClr val="bg1"/>
                </a:solidFill>
                <a:latin typeface="+mj-lt"/>
              </a:rPr>
              <a:t>.</a:t>
            </a:r>
          </a:p>
        </p:txBody>
      </p:sp>
      <p:pic>
        <p:nvPicPr>
          <p:cNvPr id="14" name="Picture 24">
            <a:extLst>
              <a:ext uri="{FF2B5EF4-FFF2-40B4-BE49-F238E27FC236}">
                <a16:creationId xmlns:a16="http://schemas.microsoft.com/office/drawing/2014/main" id="{804CD1D3-8727-284D-8A2E-115B314BFCAC}"/>
              </a:ext>
            </a:extLst>
          </p:cNvPr>
          <p:cNvPicPr>
            <a:picLocks/>
          </p:cNvPicPr>
          <p:nvPr userDrawn="1"/>
        </p:nvPicPr>
        <p:blipFill>
          <a:blip r:embed="rId8" cstate="screen">
            <a:biLevel thresh="25000"/>
            <a:extLst>
              <a:ext uri="{28A0092B-C50C-407E-A947-70E740481C1C}">
                <a14:useLocalDpi xmlns:a14="http://schemas.microsoft.com/office/drawing/2010/main"/>
              </a:ext>
            </a:extLst>
          </a:blip>
          <a:stretch>
            <a:fillRect/>
          </a:stretch>
        </p:blipFill>
        <p:spPr>
          <a:xfrm>
            <a:off x="708142" y="5946270"/>
            <a:ext cx="1566393" cy="455865"/>
          </a:xfrm>
          <a:prstGeom prst="rect">
            <a:avLst/>
          </a:prstGeom>
        </p:spPr>
      </p:pic>
    </p:spTree>
    <p:extLst>
      <p:ext uri="{BB962C8B-B14F-4D97-AF65-F5344CB8AC3E}">
        <p14:creationId xmlns:p14="http://schemas.microsoft.com/office/powerpoint/2010/main" val="2104303838"/>
      </p:ext>
    </p:extLst>
  </p:cSld>
  <p:clrMapOvr>
    <a:masterClrMapping/>
  </p:clrMapOvr>
  <p:hf hdr="0"/>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_Title Slide B">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10556AC7-B82E-4849-8D4E-A3E96A3E5FB3}"/>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3" name="Object 2" hidden="1">
                        <a:extLst>
                          <a:ext uri="{FF2B5EF4-FFF2-40B4-BE49-F238E27FC236}">
                            <a16:creationId xmlns:a16="http://schemas.microsoft.com/office/drawing/2014/main" id="{10556AC7-B82E-4849-8D4E-A3E96A3E5FB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873A33C-EA07-4973-91D9-D49D211FD128}"/>
              </a:ext>
            </a:extLst>
          </p:cNvPr>
          <p:cNvSpPr/>
          <p:nvPr userDrawn="1">
            <p:custDataLst>
              <p:tags r:id="rId2"/>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l">
              <a:lnSpc>
                <a:spcPct val="90000"/>
              </a:lnSpc>
            </a:pPr>
            <a:endParaRPr lang="en-GB" sz="6000" b="1" i="0" baseline="0" noProof="0" dirty="0" err="1">
              <a:latin typeface="TDC NET" panose="020B0604020202020204" charset="0"/>
              <a:ea typeface="+mj-ea"/>
              <a:cs typeface="+mj-cs"/>
              <a:sym typeface="TDC NET" panose="020B0604020202020204" charset="0"/>
            </a:endParaRPr>
          </a:p>
        </p:txBody>
      </p:sp>
      <p:pic>
        <p:nvPicPr>
          <p:cNvPr id="14" name="Picture 13">
            <a:extLst>
              <a:ext uri="{FF2B5EF4-FFF2-40B4-BE49-F238E27FC236}">
                <a16:creationId xmlns:a16="http://schemas.microsoft.com/office/drawing/2014/main" id="{820CAC06-CB9B-4249-B35D-A2F1DBDECE4E}"/>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0" y="0"/>
            <a:ext cx="12192000" cy="6864096"/>
          </a:xfrm>
          <a:prstGeom prst="rect">
            <a:avLst/>
          </a:prstGeom>
        </p:spPr>
      </p:pic>
      <p:sp>
        <p:nvSpPr>
          <p:cNvPr id="10" name="Title 1">
            <a:extLst>
              <a:ext uri="{FF2B5EF4-FFF2-40B4-BE49-F238E27FC236}">
                <a16:creationId xmlns:a16="http://schemas.microsoft.com/office/drawing/2014/main" id="{5599B25A-2651-4133-A044-8FFFF7EFF07A}"/>
              </a:ext>
            </a:extLst>
          </p:cNvPr>
          <p:cNvSpPr>
            <a:spLocks noGrp="1"/>
          </p:cNvSpPr>
          <p:nvPr>
            <p:ph type="ctrTitle" hasCustomPrompt="1"/>
          </p:nvPr>
        </p:nvSpPr>
        <p:spPr>
          <a:xfrm>
            <a:off x="1185543" y="3418892"/>
            <a:ext cx="6210937" cy="812530"/>
          </a:xfrm>
        </p:spPr>
        <p:txBody>
          <a:bodyPr anchor="b" anchorCtr="0"/>
          <a:lstStyle>
            <a:lvl1pPr algn="l">
              <a:lnSpc>
                <a:spcPct val="88000"/>
              </a:lnSpc>
              <a:defRPr sz="6000">
                <a:solidFill>
                  <a:schemeClr val="accent2"/>
                </a:solidFill>
                <a:latin typeface="+mj-lt"/>
              </a:defRPr>
            </a:lvl1pPr>
          </a:lstStyle>
          <a:p>
            <a:r>
              <a:rPr lang="en-GB" dirty="0"/>
              <a:t>Document title</a:t>
            </a:r>
          </a:p>
        </p:txBody>
      </p:sp>
      <p:sp>
        <p:nvSpPr>
          <p:cNvPr id="12" name="Subtitle 2">
            <a:extLst>
              <a:ext uri="{FF2B5EF4-FFF2-40B4-BE49-F238E27FC236}">
                <a16:creationId xmlns:a16="http://schemas.microsoft.com/office/drawing/2014/main" id="{A9FFA7FC-9718-4CF1-9455-830A00837EF6}"/>
              </a:ext>
            </a:extLst>
          </p:cNvPr>
          <p:cNvSpPr>
            <a:spLocks noGrp="1"/>
          </p:cNvSpPr>
          <p:nvPr>
            <p:ph type="subTitle" idx="1" hasCustomPrompt="1"/>
          </p:nvPr>
        </p:nvSpPr>
        <p:spPr>
          <a:xfrm>
            <a:off x="1185543" y="4341878"/>
            <a:ext cx="6210937" cy="387798"/>
          </a:xfrm>
        </p:spPr>
        <p:txBody>
          <a:bodyPr wrap="square">
            <a:spAutoFit/>
          </a:bodyPr>
          <a:lstStyle>
            <a:lvl1pPr marL="0" indent="0" algn="l">
              <a:spcBef>
                <a:spcPts val="0"/>
              </a:spcBef>
              <a:buFont typeface="Arial" panose="020B0604020202020204" pitchFamily="34" charset="0"/>
              <a:buChar char="​"/>
              <a:defRPr sz="2800">
                <a:solidFill>
                  <a:schemeClr val="accent2"/>
                </a:solidFill>
                <a:latin typeface="+mj-lt"/>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en-GB" dirty="0"/>
              <a:t>Subtitle</a:t>
            </a:r>
          </a:p>
        </p:txBody>
      </p:sp>
      <p:sp>
        <p:nvSpPr>
          <p:cNvPr id="8" name="Text Placeholder date">
            <a:extLst>
              <a:ext uri="{FF2B5EF4-FFF2-40B4-BE49-F238E27FC236}">
                <a16:creationId xmlns:a16="http://schemas.microsoft.com/office/drawing/2014/main" id="{AC3B71B8-BA2C-4F68-A957-11EFE91AF75D}"/>
              </a:ext>
            </a:extLst>
          </p:cNvPr>
          <p:cNvSpPr>
            <a:spLocks noGrp="1"/>
          </p:cNvSpPr>
          <p:nvPr>
            <p:ph type="body" sz="quarter" idx="11" hasCustomPrompt="1"/>
          </p:nvPr>
        </p:nvSpPr>
        <p:spPr>
          <a:xfrm>
            <a:off x="1185544" y="5195283"/>
            <a:ext cx="6210937" cy="180000"/>
          </a:xfrm>
        </p:spPr>
        <p:txBody>
          <a:bodyPr anchor="b" anchorCtr="0"/>
          <a:lstStyle>
            <a:lvl1pPr marL="0" indent="0" algn="l">
              <a:buNone/>
              <a:defRPr lang="en-US" sz="1400" kern="1200" dirty="0" smtClean="0">
                <a:solidFill>
                  <a:schemeClr val="accent2"/>
                </a:solidFill>
                <a:latin typeface="+mj-lt"/>
                <a:ea typeface="+mn-ea"/>
                <a:cs typeface="+mn-cs"/>
              </a:defRPr>
            </a:lvl1pPr>
            <a:lvl2pPr marL="216000" indent="0">
              <a:buNone/>
              <a:defRPr/>
            </a:lvl2pPr>
          </a:lstStyle>
          <a:p>
            <a:pPr lvl="0"/>
            <a:r>
              <a:rPr lang="en-GB" dirty="0"/>
              <a:t>Document type | Date</a:t>
            </a:r>
          </a:p>
        </p:txBody>
      </p:sp>
      <p:pic>
        <p:nvPicPr>
          <p:cNvPr id="13" name="Grafik 15">
            <a:extLst>
              <a:ext uri="{FF2B5EF4-FFF2-40B4-BE49-F238E27FC236}">
                <a16:creationId xmlns:a16="http://schemas.microsoft.com/office/drawing/2014/main" id="{BC5C6381-5C57-47A4-905D-45E432E4712D}"/>
              </a:ext>
            </a:extLst>
          </p:cNvPr>
          <p:cNvPicPr>
            <a:picLocks/>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08142" y="5946270"/>
            <a:ext cx="1566393" cy="455865"/>
          </a:xfrm>
          <a:prstGeom prst="rect">
            <a:avLst/>
          </a:prstGeom>
        </p:spPr>
      </p:pic>
      <p:sp>
        <p:nvSpPr>
          <p:cNvPr id="15" name="TextBox 23">
            <a:extLst>
              <a:ext uri="{FF2B5EF4-FFF2-40B4-BE49-F238E27FC236}">
                <a16:creationId xmlns:a16="http://schemas.microsoft.com/office/drawing/2014/main" id="{36B582B1-3A26-A84F-84F9-0AE56A0A555D}"/>
              </a:ext>
            </a:extLst>
          </p:cNvPr>
          <p:cNvSpPr txBox="1"/>
          <p:nvPr userDrawn="1"/>
        </p:nvSpPr>
        <p:spPr>
          <a:xfrm>
            <a:off x="8715334" y="5927981"/>
            <a:ext cx="2981884" cy="492443"/>
          </a:xfrm>
          <a:prstGeom prst="rect">
            <a:avLst/>
          </a:prstGeom>
          <a:noFill/>
        </p:spPr>
        <p:txBody>
          <a:bodyPr vert="horz" wrap="square" lIns="0" tIns="0" rIns="0" bIns="0" rtlCol="0" anchor="ctr">
            <a:spAutoFit/>
          </a:bodyPr>
          <a:lstStyle/>
          <a:p>
            <a:pPr algn="r"/>
            <a:r>
              <a:rPr lang="en-GB" sz="1600" i="0" dirty="0">
                <a:solidFill>
                  <a:schemeClr val="accent1"/>
                </a:solidFill>
                <a:latin typeface="+mj-lt"/>
              </a:rPr>
              <a:t>We connect Denmark.</a:t>
            </a:r>
          </a:p>
          <a:p>
            <a:pPr algn="r"/>
            <a:r>
              <a:rPr lang="en-GB" sz="1600" i="0" dirty="0">
                <a:solidFill>
                  <a:schemeClr val="accent1"/>
                </a:solidFill>
                <a:latin typeface="+mj-lt"/>
              </a:rPr>
              <a:t>For everyone.</a:t>
            </a:r>
          </a:p>
        </p:txBody>
      </p:sp>
    </p:spTree>
    <p:extLst>
      <p:ext uri="{BB962C8B-B14F-4D97-AF65-F5344CB8AC3E}">
        <p14:creationId xmlns:p14="http://schemas.microsoft.com/office/powerpoint/2010/main" val="1557148481"/>
      </p:ext>
    </p:extLst>
  </p:cSld>
  <p:clrMapOvr>
    <a:masterClrMapping/>
  </p:clrMapOvr>
  <p:hf hdr="0"/>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Slide Plain A">
    <p:spTree>
      <p:nvGrpSpPr>
        <p:cNvPr id="1" name=""/>
        <p:cNvGrpSpPr/>
        <p:nvPr/>
      </p:nvGrpSpPr>
      <p:grpSpPr>
        <a:xfrm>
          <a:off x="0" y="0"/>
          <a:ext cx="0" cy="0"/>
          <a:chOff x="0" y="0"/>
          <a:chExt cx="0" cy="0"/>
        </a:xfrm>
      </p:grpSpPr>
      <p:sp>
        <p:nvSpPr>
          <p:cNvPr id="15" name="Background">
            <a:extLst>
              <a:ext uri="{FF2B5EF4-FFF2-40B4-BE49-F238E27FC236}">
                <a16:creationId xmlns:a16="http://schemas.microsoft.com/office/drawing/2014/main" id="{74A9D2CB-A059-4DCB-9277-2A3277B39392}"/>
              </a:ext>
            </a:extLst>
          </p:cNvPr>
          <p:cNvSpPr/>
          <p:nvPr userDrawn="1"/>
        </p:nvSpPr>
        <p:spPr>
          <a:xfrm>
            <a:off x="0" y="0"/>
            <a:ext cx="12193200" cy="686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latin typeface="+mj-lt"/>
            </a:endParaRPr>
          </a:p>
        </p:txBody>
      </p:sp>
      <p:pic>
        <p:nvPicPr>
          <p:cNvPr id="9" name="Logo">
            <a:extLst>
              <a:ext uri="{FF2B5EF4-FFF2-40B4-BE49-F238E27FC236}">
                <a16:creationId xmlns:a16="http://schemas.microsoft.com/office/drawing/2014/main" id="{73A12AF4-783C-45F0-8FA4-22E364C5172E}"/>
              </a:ext>
            </a:extLst>
          </p:cNvPr>
          <p:cNvPicPr>
            <a:picLocks/>
          </p:cNvPicPr>
          <p:nvPr userDrawn="1"/>
        </p:nvPicPr>
        <p:blipFill>
          <a:blip r:embed="rId2" cstate="screen">
            <a:extLst>
              <a:ext uri="{28A0092B-C50C-407E-A947-70E740481C1C}">
                <a14:useLocalDpi xmlns:a14="http://schemas.microsoft.com/office/drawing/2010/main"/>
              </a:ext>
            </a:extLst>
          </a:blip>
          <a:srcRect/>
          <a:stretch/>
        </p:blipFill>
        <p:spPr>
          <a:xfrm>
            <a:off x="708142" y="5946270"/>
            <a:ext cx="1566393" cy="455865"/>
          </a:xfrm>
          <a:prstGeom prst="rect">
            <a:avLst/>
          </a:prstGeom>
        </p:spPr>
      </p:pic>
      <p:sp>
        <p:nvSpPr>
          <p:cNvPr id="8" name="Title 1">
            <a:extLst>
              <a:ext uri="{FF2B5EF4-FFF2-40B4-BE49-F238E27FC236}">
                <a16:creationId xmlns:a16="http://schemas.microsoft.com/office/drawing/2014/main" id="{42BA5618-B0EC-4A61-9523-A8703F2EF1DA}"/>
              </a:ext>
            </a:extLst>
          </p:cNvPr>
          <p:cNvSpPr>
            <a:spLocks noGrp="1"/>
          </p:cNvSpPr>
          <p:nvPr>
            <p:ph type="ctrTitle" hasCustomPrompt="1"/>
          </p:nvPr>
        </p:nvSpPr>
        <p:spPr>
          <a:xfrm>
            <a:off x="1185544" y="3418892"/>
            <a:ext cx="9820704" cy="812530"/>
          </a:xfrm>
        </p:spPr>
        <p:txBody>
          <a:bodyPr anchor="b" anchorCtr="0"/>
          <a:lstStyle>
            <a:lvl1pPr algn="l">
              <a:lnSpc>
                <a:spcPct val="88000"/>
              </a:lnSpc>
              <a:defRPr sz="6000">
                <a:solidFill>
                  <a:schemeClr val="bg1"/>
                </a:solidFill>
                <a:latin typeface="+mj-lt"/>
              </a:defRPr>
            </a:lvl1pPr>
          </a:lstStyle>
          <a:p>
            <a:r>
              <a:rPr lang="en-GB" dirty="0"/>
              <a:t>Document title</a:t>
            </a:r>
          </a:p>
        </p:txBody>
      </p:sp>
      <p:sp>
        <p:nvSpPr>
          <p:cNvPr id="10" name="Subtitle 2">
            <a:extLst>
              <a:ext uri="{FF2B5EF4-FFF2-40B4-BE49-F238E27FC236}">
                <a16:creationId xmlns:a16="http://schemas.microsoft.com/office/drawing/2014/main" id="{54D0BD6F-6D98-4A85-993D-D0868F552C24}"/>
              </a:ext>
            </a:extLst>
          </p:cNvPr>
          <p:cNvSpPr>
            <a:spLocks noGrp="1"/>
          </p:cNvSpPr>
          <p:nvPr>
            <p:ph type="subTitle" idx="1" hasCustomPrompt="1"/>
          </p:nvPr>
        </p:nvSpPr>
        <p:spPr>
          <a:xfrm>
            <a:off x="1185544" y="4341878"/>
            <a:ext cx="9820704" cy="387798"/>
          </a:xfrm>
        </p:spPr>
        <p:txBody>
          <a:bodyPr>
            <a:spAutoFit/>
          </a:bodyPr>
          <a:lstStyle>
            <a:lvl1pPr marL="0" indent="0" algn="l">
              <a:spcBef>
                <a:spcPts val="0"/>
              </a:spcBef>
              <a:buFont typeface="Arial" panose="020B0604020202020204" pitchFamily="34" charset="0"/>
              <a:buChar char="​"/>
              <a:defRPr sz="2800">
                <a:solidFill>
                  <a:schemeClr val="bg1"/>
                </a:solidFill>
                <a:latin typeface="+mj-lt"/>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en-GB"/>
              <a:t>Subtitle</a:t>
            </a:r>
            <a:endParaRPr lang="en-GB" dirty="0"/>
          </a:p>
        </p:txBody>
      </p:sp>
      <p:sp>
        <p:nvSpPr>
          <p:cNvPr id="16" name="Text Placeholder date">
            <a:extLst>
              <a:ext uri="{FF2B5EF4-FFF2-40B4-BE49-F238E27FC236}">
                <a16:creationId xmlns:a16="http://schemas.microsoft.com/office/drawing/2014/main" id="{D6854894-B7B6-40EB-81C3-D5F704B17362}"/>
              </a:ext>
            </a:extLst>
          </p:cNvPr>
          <p:cNvSpPr>
            <a:spLocks noGrp="1"/>
          </p:cNvSpPr>
          <p:nvPr>
            <p:ph type="body" sz="quarter" idx="11" hasCustomPrompt="1"/>
          </p:nvPr>
        </p:nvSpPr>
        <p:spPr>
          <a:xfrm>
            <a:off x="1185544" y="5195283"/>
            <a:ext cx="9820704" cy="180000"/>
          </a:xfrm>
        </p:spPr>
        <p:txBody>
          <a:bodyPr vert="horz" lIns="0" tIns="0" rIns="0" bIns="0" rtlCol="0" anchor="t" anchorCtr="0">
            <a:noAutofit/>
          </a:bodyPr>
          <a:lstStyle>
            <a:lvl1pPr>
              <a:defRPr lang="en-GB" dirty="0">
                <a:solidFill>
                  <a:schemeClr val="bg1"/>
                </a:solidFill>
                <a:latin typeface="+mj-lt"/>
              </a:defRPr>
            </a:lvl1pPr>
          </a:lstStyle>
          <a:p>
            <a:pPr marL="0" lvl="0" indent="0">
              <a:buNone/>
            </a:pPr>
            <a:r>
              <a:rPr lang="en-GB" dirty="0"/>
              <a:t>Document type | Date</a:t>
            </a:r>
          </a:p>
        </p:txBody>
      </p:sp>
      <p:sp>
        <p:nvSpPr>
          <p:cNvPr id="12" name="TextBox 23">
            <a:extLst>
              <a:ext uri="{FF2B5EF4-FFF2-40B4-BE49-F238E27FC236}">
                <a16:creationId xmlns:a16="http://schemas.microsoft.com/office/drawing/2014/main" id="{70ED8282-083C-064B-B300-CF8784D82FB1}"/>
              </a:ext>
            </a:extLst>
          </p:cNvPr>
          <p:cNvSpPr txBox="1"/>
          <p:nvPr userDrawn="1"/>
        </p:nvSpPr>
        <p:spPr>
          <a:xfrm>
            <a:off x="8715334" y="5927981"/>
            <a:ext cx="2981884" cy="492443"/>
          </a:xfrm>
          <a:prstGeom prst="rect">
            <a:avLst/>
          </a:prstGeom>
          <a:noFill/>
        </p:spPr>
        <p:txBody>
          <a:bodyPr vert="horz" wrap="square" lIns="0" tIns="0" rIns="0" bIns="0" rtlCol="0" anchor="ctr">
            <a:spAutoFit/>
          </a:bodyPr>
          <a:lstStyle/>
          <a:p>
            <a:pPr algn="r"/>
            <a:r>
              <a:rPr lang="en-GB" sz="1600" i="0" dirty="0">
                <a:solidFill>
                  <a:schemeClr val="bg1"/>
                </a:solidFill>
                <a:latin typeface="+mj-lt"/>
              </a:rPr>
              <a:t>We connect Denmark.</a:t>
            </a:r>
          </a:p>
          <a:p>
            <a:pPr algn="r"/>
            <a:r>
              <a:rPr lang="en-GB" sz="1600" i="0" dirty="0">
                <a:solidFill>
                  <a:schemeClr val="bg1"/>
                </a:solidFill>
                <a:latin typeface="+mj-lt"/>
              </a:rPr>
              <a:t>For everyone.</a:t>
            </a:r>
          </a:p>
        </p:txBody>
      </p:sp>
    </p:spTree>
    <p:extLst>
      <p:ext uri="{BB962C8B-B14F-4D97-AF65-F5344CB8AC3E}">
        <p14:creationId xmlns:p14="http://schemas.microsoft.com/office/powerpoint/2010/main" val="2711877436"/>
      </p:ext>
    </p:extLst>
  </p:cSld>
  <p:clrMapOvr>
    <a:masterClrMapping/>
  </p:clrMapOvr>
  <p:hf hdr="0"/>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Slide Plain B">
    <p:spTree>
      <p:nvGrpSpPr>
        <p:cNvPr id="1" name=""/>
        <p:cNvGrpSpPr/>
        <p:nvPr/>
      </p:nvGrpSpPr>
      <p:grpSpPr>
        <a:xfrm>
          <a:off x="0" y="0"/>
          <a:ext cx="0" cy="0"/>
          <a:chOff x="0" y="0"/>
          <a:chExt cx="0" cy="0"/>
        </a:xfrm>
      </p:grpSpPr>
      <p:sp>
        <p:nvSpPr>
          <p:cNvPr id="14" name="Background">
            <a:extLst>
              <a:ext uri="{FF2B5EF4-FFF2-40B4-BE49-F238E27FC236}">
                <a16:creationId xmlns:a16="http://schemas.microsoft.com/office/drawing/2014/main" id="{ED138276-676A-4B68-BF22-87AFFFB3B39B}"/>
              </a:ext>
            </a:extLst>
          </p:cNvPr>
          <p:cNvSpPr/>
          <p:nvPr userDrawn="1"/>
        </p:nvSpPr>
        <p:spPr>
          <a:xfrm>
            <a:off x="0" y="0"/>
            <a:ext cx="12193200" cy="686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latin typeface="+mj-lt"/>
            </a:endParaRPr>
          </a:p>
        </p:txBody>
      </p:sp>
      <p:sp>
        <p:nvSpPr>
          <p:cNvPr id="2" name="Title 1"/>
          <p:cNvSpPr>
            <a:spLocks noGrp="1"/>
          </p:cNvSpPr>
          <p:nvPr>
            <p:ph type="ctrTitle" hasCustomPrompt="1"/>
          </p:nvPr>
        </p:nvSpPr>
        <p:spPr>
          <a:xfrm>
            <a:off x="1185544" y="3418892"/>
            <a:ext cx="9820800" cy="812530"/>
          </a:xfrm>
        </p:spPr>
        <p:txBody>
          <a:bodyPr anchor="b" anchorCtr="0"/>
          <a:lstStyle>
            <a:lvl1pPr algn="l">
              <a:lnSpc>
                <a:spcPct val="88000"/>
              </a:lnSpc>
              <a:defRPr sz="6000">
                <a:solidFill>
                  <a:schemeClr val="bg1"/>
                </a:solidFill>
                <a:latin typeface="+mj-lt"/>
              </a:defRPr>
            </a:lvl1pPr>
          </a:lstStyle>
          <a:p>
            <a:r>
              <a:rPr lang="en-GB" dirty="0"/>
              <a:t>Document title</a:t>
            </a:r>
          </a:p>
        </p:txBody>
      </p:sp>
      <p:sp>
        <p:nvSpPr>
          <p:cNvPr id="10" name="Subtitle 2">
            <a:extLst>
              <a:ext uri="{FF2B5EF4-FFF2-40B4-BE49-F238E27FC236}">
                <a16:creationId xmlns:a16="http://schemas.microsoft.com/office/drawing/2014/main" id="{D45827C9-16C0-4064-BFD5-E96CC61FAE43}"/>
              </a:ext>
            </a:extLst>
          </p:cNvPr>
          <p:cNvSpPr>
            <a:spLocks noGrp="1"/>
          </p:cNvSpPr>
          <p:nvPr>
            <p:ph type="subTitle" idx="1" hasCustomPrompt="1"/>
          </p:nvPr>
        </p:nvSpPr>
        <p:spPr>
          <a:xfrm>
            <a:off x="1185544" y="4341878"/>
            <a:ext cx="9820800" cy="387798"/>
          </a:xfrm>
        </p:spPr>
        <p:txBody>
          <a:bodyPr>
            <a:spAutoFit/>
          </a:bodyPr>
          <a:lstStyle>
            <a:lvl1pPr marL="0" indent="0" algn="l">
              <a:spcBef>
                <a:spcPts val="0"/>
              </a:spcBef>
              <a:buFont typeface="Arial" panose="020B0604020202020204" pitchFamily="34" charset="0"/>
              <a:buChar char="​"/>
              <a:defRPr sz="2800">
                <a:solidFill>
                  <a:schemeClr val="bg1"/>
                </a:solidFill>
                <a:latin typeface="+mj-lt"/>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en-GB"/>
              <a:t>Subtitle</a:t>
            </a:r>
            <a:endParaRPr lang="en-GB" dirty="0"/>
          </a:p>
        </p:txBody>
      </p:sp>
      <p:sp>
        <p:nvSpPr>
          <p:cNvPr id="16" name="Text Placeholder date">
            <a:extLst>
              <a:ext uri="{FF2B5EF4-FFF2-40B4-BE49-F238E27FC236}">
                <a16:creationId xmlns:a16="http://schemas.microsoft.com/office/drawing/2014/main" id="{9CC4291F-C940-4903-9F04-90EF9922961C}"/>
              </a:ext>
            </a:extLst>
          </p:cNvPr>
          <p:cNvSpPr>
            <a:spLocks noGrp="1"/>
          </p:cNvSpPr>
          <p:nvPr>
            <p:ph type="body" sz="quarter" idx="11" hasCustomPrompt="1"/>
          </p:nvPr>
        </p:nvSpPr>
        <p:spPr>
          <a:xfrm>
            <a:off x="1185544" y="5195283"/>
            <a:ext cx="9820800" cy="180000"/>
          </a:xfrm>
        </p:spPr>
        <p:txBody>
          <a:bodyPr vert="horz" lIns="0" tIns="0" rIns="0" bIns="0" rtlCol="0" anchor="t" anchorCtr="0">
            <a:noAutofit/>
          </a:bodyPr>
          <a:lstStyle>
            <a:lvl1pPr>
              <a:defRPr lang="en-GB" dirty="0">
                <a:solidFill>
                  <a:schemeClr val="bg1"/>
                </a:solidFill>
                <a:latin typeface="+mj-lt"/>
              </a:defRPr>
            </a:lvl1pPr>
          </a:lstStyle>
          <a:p>
            <a:pPr marL="0" lvl="0" indent="0">
              <a:buNone/>
            </a:pPr>
            <a:r>
              <a:rPr lang="en-GB" dirty="0"/>
              <a:t>Document type | Date</a:t>
            </a:r>
          </a:p>
        </p:txBody>
      </p:sp>
      <p:pic>
        <p:nvPicPr>
          <p:cNvPr id="8" name="Logo">
            <a:extLst>
              <a:ext uri="{FF2B5EF4-FFF2-40B4-BE49-F238E27FC236}">
                <a16:creationId xmlns:a16="http://schemas.microsoft.com/office/drawing/2014/main" id="{D40C783F-78D8-4A90-BB1C-5A39BAD6F217}"/>
              </a:ext>
            </a:extLst>
          </p:cNvPr>
          <p:cNvPicPr>
            <a:picLocks/>
          </p:cNvPicPr>
          <p:nvPr userDrawn="1"/>
        </p:nvPicPr>
        <p:blipFill>
          <a:blip r:embed="rId2" cstate="screen">
            <a:extLst>
              <a:ext uri="{28A0092B-C50C-407E-A947-70E740481C1C}">
                <a14:useLocalDpi xmlns:a14="http://schemas.microsoft.com/office/drawing/2010/main"/>
              </a:ext>
            </a:extLst>
          </a:blip>
          <a:srcRect/>
          <a:stretch/>
        </p:blipFill>
        <p:spPr>
          <a:xfrm>
            <a:off x="708142" y="5946270"/>
            <a:ext cx="1566393" cy="455865"/>
          </a:xfrm>
          <a:prstGeom prst="rect">
            <a:avLst/>
          </a:prstGeom>
        </p:spPr>
      </p:pic>
    </p:spTree>
    <p:extLst>
      <p:ext uri="{BB962C8B-B14F-4D97-AF65-F5344CB8AC3E}">
        <p14:creationId xmlns:p14="http://schemas.microsoft.com/office/powerpoint/2010/main" val="3884600993"/>
      </p:ext>
    </p:extLst>
  </p:cSld>
  <p:clrMapOvr>
    <a:masterClrMapping/>
  </p:clrMapOvr>
  <p:hf hdr="0"/>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Agenda A">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B8763888-BF76-4981-A0B7-E3EBAAD54507}"/>
              </a:ext>
            </a:extLst>
          </p:cNvPr>
          <p:cNvGraphicFramePr>
            <a:graphicFrameLocks noChangeAspect="1"/>
          </p:cNvGraphicFramePr>
          <p:nvPr userDrawn="1">
            <p:custDataLst>
              <p:tags r:id="rId1"/>
            </p:custDataLst>
            <p:extLst>
              <p:ext uri="{D42A27DB-BD31-4B8C-83A1-F6EECF244321}">
                <p14:modId xmlns:p14="http://schemas.microsoft.com/office/powerpoint/2010/main" val="1617919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5" name="Object 4" hidden="1">
                        <a:extLst>
                          <a:ext uri="{FF2B5EF4-FFF2-40B4-BE49-F238E27FC236}">
                            <a16:creationId xmlns:a16="http://schemas.microsoft.com/office/drawing/2014/main" id="{B8763888-BF76-4981-A0B7-E3EBAAD5450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2685BA90-E0E4-4A8B-A03B-1A28314E79ED}"/>
              </a:ext>
            </a:extLst>
          </p:cNvPr>
          <p:cNvSpPr/>
          <p:nvPr userDrawn="1">
            <p:custDataLst>
              <p:tags r:id="rId2"/>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l">
              <a:lnSpc>
                <a:spcPct val="90000"/>
              </a:lnSpc>
            </a:pPr>
            <a:endParaRPr lang="en-US" sz="2500" b="1" i="0" baseline="0" noProof="0" dirty="0" err="1">
              <a:latin typeface="TDC NET" panose="020B0604020202020204" charset="0"/>
              <a:ea typeface="+mj-ea"/>
              <a:cs typeface="+mj-cs"/>
              <a:sym typeface="TDC NET" panose="020B0604020202020204" charset="0"/>
            </a:endParaRPr>
          </a:p>
        </p:txBody>
      </p:sp>
      <p:pic>
        <p:nvPicPr>
          <p:cNvPr id="6" name="Picture 5">
            <a:extLst>
              <a:ext uri="{FF2B5EF4-FFF2-40B4-BE49-F238E27FC236}">
                <a16:creationId xmlns:a16="http://schemas.microsoft.com/office/drawing/2014/main" id="{3FEA4270-AC08-473E-8388-0874F8A52C7A}"/>
              </a:ext>
            </a:extLst>
          </p:cNvPr>
          <p:cNvPicPr>
            <a:picLocks noChangeAspect="1"/>
          </p:cNvPicPr>
          <p:nvPr userDrawn="1"/>
        </p:nvPicPr>
        <p:blipFill>
          <a:blip r:embed="rId6"/>
          <a:stretch>
            <a:fillRect/>
          </a:stretch>
        </p:blipFill>
        <p:spPr>
          <a:xfrm>
            <a:off x="0" y="0"/>
            <a:ext cx="12192000" cy="6858000"/>
          </a:xfrm>
          <a:prstGeom prst="rect">
            <a:avLst/>
          </a:prstGeom>
        </p:spPr>
      </p:pic>
      <p:sp>
        <p:nvSpPr>
          <p:cNvPr id="3" name="Title 2">
            <a:extLst>
              <a:ext uri="{FF2B5EF4-FFF2-40B4-BE49-F238E27FC236}">
                <a16:creationId xmlns:a16="http://schemas.microsoft.com/office/drawing/2014/main" id="{CCDB4457-DABA-4F21-B50A-59482296185F}"/>
              </a:ext>
            </a:extLst>
          </p:cNvPr>
          <p:cNvSpPr>
            <a:spLocks noGrp="1"/>
          </p:cNvSpPr>
          <p:nvPr>
            <p:ph type="title"/>
          </p:nvPr>
        </p:nvSpPr>
        <p:spPr>
          <a:xfrm>
            <a:off x="588000" y="396000"/>
            <a:ext cx="11016000" cy="319318"/>
          </a:xfrm>
        </p:spPr>
        <p:txBody>
          <a:bodyPr/>
          <a:lstStyle>
            <a:lvl1pPr>
              <a:defRPr>
                <a:latin typeface="+mj-lt"/>
              </a:defRPr>
            </a:lvl1pPr>
          </a:lstStyle>
          <a:p>
            <a:r>
              <a:rPr lang="da-DK"/>
              <a:t>Klik for at redigere titeltypografien i masteren</a:t>
            </a:r>
            <a:endParaRPr lang="en-GB" dirty="0"/>
          </a:p>
        </p:txBody>
      </p:sp>
      <p:sp>
        <p:nvSpPr>
          <p:cNvPr id="12" name="Text Placeholder 2">
            <a:extLst>
              <a:ext uri="{FF2B5EF4-FFF2-40B4-BE49-F238E27FC236}">
                <a16:creationId xmlns:a16="http://schemas.microsoft.com/office/drawing/2014/main" id="{5F7E8472-4CD3-4C8C-942E-F9E6FF27DB00}"/>
              </a:ext>
            </a:extLst>
          </p:cNvPr>
          <p:cNvSpPr>
            <a:spLocks noGrp="1"/>
          </p:cNvSpPr>
          <p:nvPr>
            <p:ph type="body" sz="quarter" idx="19"/>
          </p:nvPr>
        </p:nvSpPr>
        <p:spPr>
          <a:xfrm>
            <a:off x="588000" y="1376363"/>
            <a:ext cx="11016000" cy="4824000"/>
          </a:xfrm>
        </p:spPr>
        <p:txBody>
          <a:bodyPr anchor="ctr" anchorCtr="0"/>
          <a:lstStyle>
            <a:lvl1pPr marL="514350" indent="-468000">
              <a:spcBef>
                <a:spcPts val="900"/>
              </a:spcBef>
              <a:buClrTx/>
              <a:buSzPct val="100000"/>
              <a:buFont typeface="+mj-lt"/>
              <a:buAutoNum type="arabicPeriod"/>
              <a:defRPr sz="2400" b="1">
                <a:solidFill>
                  <a:schemeClr val="accent2"/>
                </a:solidFill>
                <a:latin typeface="+mj-lt"/>
              </a:defRPr>
            </a:lvl1pPr>
            <a:lvl2pPr marL="936000" indent="-468000">
              <a:spcBef>
                <a:spcPts val="900"/>
              </a:spcBef>
              <a:buClr>
                <a:schemeClr val="accent2"/>
              </a:buClr>
              <a:buSzPct val="100000"/>
              <a:buFont typeface="+mj-lt"/>
              <a:buAutoNum type="arabicPeriod"/>
              <a:defRPr sz="2400" b="1">
                <a:solidFill>
                  <a:schemeClr val="accent2"/>
                </a:solidFill>
                <a:latin typeface="+mj-lt"/>
              </a:defRPr>
            </a:lvl2pPr>
            <a:lvl3pPr marL="468000" indent="-468000">
              <a:spcBef>
                <a:spcPts val="900"/>
              </a:spcBef>
              <a:buClrTx/>
              <a:buSzPct val="100000"/>
              <a:buFont typeface="TDC NET Office" panose="00000500000000000000" pitchFamily="2" charset="0"/>
              <a:buChar char="→"/>
              <a:defRPr sz="2400" b="1">
                <a:solidFill>
                  <a:schemeClr val="accent1"/>
                </a:solidFill>
                <a:latin typeface="+mj-lt"/>
              </a:defRPr>
            </a:lvl3pPr>
            <a:lvl4pPr marL="457200" indent="-457200">
              <a:spcBef>
                <a:spcPts val="900"/>
              </a:spcBef>
              <a:buFont typeface="+mj-lt"/>
              <a:buAutoNum type="arabicPeriod"/>
              <a:defRPr sz="2400" b="1">
                <a:solidFill>
                  <a:schemeClr val="accent2"/>
                </a:solidFill>
                <a:latin typeface="+mj-lt"/>
              </a:defRPr>
            </a:lvl4pPr>
            <a:lvl5pPr marL="468000" indent="-468000">
              <a:spcBef>
                <a:spcPts val="1200"/>
              </a:spcBef>
              <a:buFont typeface="+mj-lt"/>
              <a:buAutoNum type="arabicPeriod"/>
              <a:defRPr lang="en-US" sz="3200" b="1" kern="1200" dirty="0" smtClean="0">
                <a:solidFill>
                  <a:schemeClr val="accent2"/>
                </a:solidFill>
                <a:latin typeface="+mn-lt"/>
                <a:ea typeface="+mn-ea"/>
                <a:cs typeface="+mn-cs"/>
              </a:defRPr>
            </a:lvl5pPr>
            <a:lvl6pPr marL="468000" indent="-468000">
              <a:spcBef>
                <a:spcPts val="1200"/>
              </a:spcBef>
              <a:spcAft>
                <a:spcPts val="600"/>
              </a:spcAft>
              <a:buFont typeface="+mj-lt"/>
              <a:buAutoNum type="arabicPeriod"/>
              <a:defRPr sz="3200" b="1">
                <a:solidFill>
                  <a:schemeClr val="accent2"/>
                </a:solidFill>
              </a:defRPr>
            </a:lvl6pPr>
            <a:lvl7pPr marL="468000" indent="-468000">
              <a:spcBef>
                <a:spcPts val="1200"/>
              </a:spcBef>
              <a:spcAft>
                <a:spcPts val="600"/>
              </a:spcAft>
              <a:buFont typeface="+mj-lt"/>
              <a:buAutoNum type="arabicPeriod"/>
              <a:defRPr sz="3200" b="1">
                <a:solidFill>
                  <a:schemeClr val="accent2"/>
                </a:solidFill>
              </a:defRPr>
            </a:lvl7pPr>
            <a:lvl8pPr marL="468000" indent="-468000">
              <a:spcBef>
                <a:spcPts val="1200"/>
              </a:spcBef>
              <a:spcAft>
                <a:spcPts val="600"/>
              </a:spcAft>
              <a:buFont typeface="+mj-lt"/>
              <a:buAutoNum type="arabicPeriod"/>
              <a:defRPr sz="3200" b="1">
                <a:solidFill>
                  <a:schemeClr val="accent2"/>
                </a:solidFill>
              </a:defRPr>
            </a:lvl8pPr>
            <a:lvl9pPr marL="468000" indent="-468000">
              <a:spcBef>
                <a:spcPts val="1200"/>
              </a:spcBef>
              <a:spcAft>
                <a:spcPts val="600"/>
              </a:spcAft>
              <a:buFont typeface="+mj-lt"/>
              <a:buAutoNum type="arabicPeriod"/>
              <a:defRPr sz="3200" b="1">
                <a:solidFill>
                  <a:schemeClr val="accent2"/>
                </a:solidFill>
              </a:defRPr>
            </a:lvl9pPr>
          </a:lstStyle>
          <a:p>
            <a:pPr lvl="0"/>
            <a:r>
              <a:rPr lang="da-DK"/>
              <a:t>Klik for at redigere teksttypografierne i masteren</a:t>
            </a:r>
          </a:p>
          <a:p>
            <a:pPr lvl="1"/>
            <a:r>
              <a:rPr lang="da-DK"/>
              <a:t>Andet niveau</a:t>
            </a:r>
          </a:p>
          <a:p>
            <a:pPr lvl="2"/>
            <a:r>
              <a:rPr lang="da-DK"/>
              <a:t>Tredje niveau</a:t>
            </a:r>
          </a:p>
          <a:p>
            <a:pPr lvl="3"/>
            <a:r>
              <a:rPr lang="da-DK"/>
              <a:t>Fjerde niveau</a:t>
            </a:r>
          </a:p>
        </p:txBody>
      </p:sp>
      <p:sp>
        <p:nvSpPr>
          <p:cNvPr id="9" name="Slide Number Placeholder 5 (FAST)">
            <a:extLst>
              <a:ext uri="{FF2B5EF4-FFF2-40B4-BE49-F238E27FC236}">
                <a16:creationId xmlns:a16="http://schemas.microsoft.com/office/drawing/2014/main" id="{CF730F75-F6B6-4072-9161-7CCAFDE48BA6}"/>
              </a:ext>
            </a:extLst>
          </p:cNvPr>
          <p:cNvSpPr txBox="1">
            <a:spLocks/>
          </p:cNvSpPr>
          <p:nvPr userDrawn="1"/>
        </p:nvSpPr>
        <p:spPr>
          <a:xfrm>
            <a:off x="11635200" y="6451200"/>
            <a:ext cx="252000" cy="180000"/>
          </a:xfrm>
          <a:prstGeom prst="rect">
            <a:avLst/>
          </a:prstGeom>
        </p:spPr>
        <p:txBody>
          <a:bodyPr vert="horz" lIns="0" tIns="0" rIns="0" bIns="0" rtlCol="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3DFD3FF-FAEA-D841-BBBA-173DB513EC35}" type="slidenum">
              <a:rPr lang="en-GB" sz="1000" kern="1200" noProof="0" smtClean="0">
                <a:solidFill>
                  <a:schemeClr val="accent2"/>
                </a:solidFill>
                <a:latin typeface="+mj-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lang="en-GB" sz="1000" kern="1200" noProof="0" dirty="0">
              <a:solidFill>
                <a:schemeClr val="accent2"/>
              </a:solidFill>
              <a:latin typeface="+mj-lt"/>
              <a:ea typeface="+mn-ea"/>
              <a:cs typeface="+mn-cs"/>
            </a:endParaRPr>
          </a:p>
        </p:txBody>
      </p:sp>
      <p:pic>
        <p:nvPicPr>
          <p:cNvPr id="13" name="Logo">
            <a:extLst>
              <a:ext uri="{FF2B5EF4-FFF2-40B4-BE49-F238E27FC236}">
                <a16:creationId xmlns:a16="http://schemas.microsoft.com/office/drawing/2014/main" id="{C84B7475-F1E0-49E3-9132-7D5519CE7EFE}"/>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302020" y="6399299"/>
            <a:ext cx="989149" cy="282278"/>
          </a:xfrm>
          <a:prstGeom prst="rect">
            <a:avLst/>
          </a:prstGeom>
        </p:spPr>
      </p:pic>
    </p:spTree>
    <p:extLst>
      <p:ext uri="{BB962C8B-B14F-4D97-AF65-F5344CB8AC3E}">
        <p14:creationId xmlns:p14="http://schemas.microsoft.com/office/powerpoint/2010/main" val="163166637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Agenda B">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DDDE9AE-6E5B-4553-87F0-D2D616A504DE}"/>
              </a:ext>
            </a:extLst>
          </p:cNvPr>
          <p:cNvGraphicFramePr>
            <a:graphicFrameLocks noChangeAspect="1"/>
          </p:cNvGraphicFramePr>
          <p:nvPr userDrawn="1">
            <p:custDataLst>
              <p:tags r:id="rId1"/>
            </p:custDataLst>
            <p:extLst>
              <p:ext uri="{D42A27DB-BD31-4B8C-83A1-F6EECF244321}">
                <p14:modId xmlns:p14="http://schemas.microsoft.com/office/powerpoint/2010/main" val="30403462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5" name="Object 4" hidden="1">
                        <a:extLst>
                          <a:ext uri="{FF2B5EF4-FFF2-40B4-BE49-F238E27FC236}">
                            <a16:creationId xmlns:a16="http://schemas.microsoft.com/office/drawing/2014/main" id="{EDDDE9AE-6E5B-4553-87F0-D2D616A504D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D83ED250-63E0-4E1D-A4E4-A931D1F0A195}"/>
              </a:ext>
            </a:extLst>
          </p:cNvPr>
          <p:cNvSpPr/>
          <p:nvPr userDrawn="1">
            <p:custDataLst>
              <p:tags r:id="rId2"/>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l">
              <a:lnSpc>
                <a:spcPct val="90000"/>
              </a:lnSpc>
            </a:pPr>
            <a:endParaRPr lang="en-US" sz="2500" b="1" i="0" baseline="0" noProof="0" dirty="0" err="1">
              <a:latin typeface="TDC NET" panose="020B0604020202020204" charset="0"/>
              <a:ea typeface="+mj-ea"/>
              <a:cs typeface="+mj-cs"/>
              <a:sym typeface="TDC NET" panose="020B0604020202020204" charset="0"/>
            </a:endParaRPr>
          </a:p>
        </p:txBody>
      </p:sp>
      <p:pic>
        <p:nvPicPr>
          <p:cNvPr id="2" name="Picture 1">
            <a:extLst>
              <a:ext uri="{FF2B5EF4-FFF2-40B4-BE49-F238E27FC236}">
                <a16:creationId xmlns:a16="http://schemas.microsoft.com/office/drawing/2014/main" id="{FD37217D-E052-4F59-9803-ABB7EC8E2D09}"/>
              </a:ext>
            </a:extLst>
          </p:cNvPr>
          <p:cNvPicPr>
            <a:picLocks noChangeAspect="1"/>
          </p:cNvPicPr>
          <p:nvPr userDrawn="1"/>
        </p:nvPicPr>
        <p:blipFill>
          <a:blip r:embed="rId6"/>
          <a:stretch>
            <a:fillRect/>
          </a:stretch>
        </p:blipFill>
        <p:spPr>
          <a:xfrm>
            <a:off x="0" y="0"/>
            <a:ext cx="12192000" cy="6857999"/>
          </a:xfrm>
          <a:prstGeom prst="rect">
            <a:avLst/>
          </a:prstGeom>
        </p:spPr>
      </p:pic>
      <p:sp>
        <p:nvSpPr>
          <p:cNvPr id="7" name="Title 6">
            <a:extLst>
              <a:ext uri="{FF2B5EF4-FFF2-40B4-BE49-F238E27FC236}">
                <a16:creationId xmlns:a16="http://schemas.microsoft.com/office/drawing/2014/main" id="{1925D78C-6B57-4C8C-8124-43E64141FE5E}"/>
              </a:ext>
            </a:extLst>
          </p:cNvPr>
          <p:cNvSpPr>
            <a:spLocks noGrp="1"/>
          </p:cNvSpPr>
          <p:nvPr>
            <p:ph type="title"/>
          </p:nvPr>
        </p:nvSpPr>
        <p:spPr>
          <a:xfrm>
            <a:off x="588000" y="396000"/>
            <a:ext cx="11016000" cy="319318"/>
          </a:xfrm>
        </p:spPr>
        <p:txBody>
          <a:bodyPr/>
          <a:lstStyle>
            <a:lvl1pPr>
              <a:defRPr>
                <a:latin typeface="+mj-lt"/>
              </a:defRPr>
            </a:lvl1pPr>
          </a:lstStyle>
          <a:p>
            <a:r>
              <a:rPr lang="da-DK"/>
              <a:t>Klik for at redigere titeltypografien i masteren</a:t>
            </a:r>
            <a:endParaRPr lang="en-GB" dirty="0"/>
          </a:p>
        </p:txBody>
      </p:sp>
      <p:sp>
        <p:nvSpPr>
          <p:cNvPr id="12" name="Text Placeholder 2">
            <a:extLst>
              <a:ext uri="{FF2B5EF4-FFF2-40B4-BE49-F238E27FC236}">
                <a16:creationId xmlns:a16="http://schemas.microsoft.com/office/drawing/2014/main" id="{84BA4DA2-2DCF-4AA8-A6BD-98A5F122B874}"/>
              </a:ext>
            </a:extLst>
          </p:cNvPr>
          <p:cNvSpPr>
            <a:spLocks noGrp="1"/>
          </p:cNvSpPr>
          <p:nvPr>
            <p:ph type="body" sz="quarter" idx="19"/>
          </p:nvPr>
        </p:nvSpPr>
        <p:spPr>
          <a:xfrm>
            <a:off x="588000" y="1376363"/>
            <a:ext cx="11016000" cy="4824000"/>
          </a:xfrm>
        </p:spPr>
        <p:txBody>
          <a:bodyPr anchor="ctr" anchorCtr="0"/>
          <a:lstStyle>
            <a:lvl1pPr marL="514350" indent="-468000">
              <a:spcBef>
                <a:spcPts val="900"/>
              </a:spcBef>
              <a:buClrTx/>
              <a:buSzPct val="100000"/>
              <a:buFont typeface="+mj-lt"/>
              <a:buAutoNum type="arabicPeriod"/>
              <a:defRPr sz="2400" b="1">
                <a:solidFill>
                  <a:schemeClr val="accent2"/>
                </a:solidFill>
                <a:latin typeface="+mj-lt"/>
              </a:defRPr>
            </a:lvl1pPr>
            <a:lvl2pPr marL="936000" indent="-468000">
              <a:spcBef>
                <a:spcPts val="900"/>
              </a:spcBef>
              <a:buClr>
                <a:schemeClr val="accent2"/>
              </a:buClr>
              <a:buSzPct val="100000"/>
              <a:buFont typeface="+mj-lt"/>
              <a:buAutoNum type="arabicPeriod"/>
              <a:defRPr sz="2400" b="1">
                <a:solidFill>
                  <a:schemeClr val="accent2"/>
                </a:solidFill>
                <a:latin typeface="+mj-lt"/>
              </a:defRPr>
            </a:lvl2pPr>
            <a:lvl3pPr marL="468000" indent="-468000">
              <a:spcBef>
                <a:spcPts val="900"/>
              </a:spcBef>
              <a:buClrTx/>
              <a:buSzPct val="100000"/>
              <a:buFont typeface="TDC NET Office" panose="00000500000000000000" pitchFamily="2" charset="0"/>
              <a:buChar char="→"/>
              <a:defRPr sz="2400" b="1">
                <a:solidFill>
                  <a:schemeClr val="accent1"/>
                </a:solidFill>
                <a:latin typeface="+mj-lt"/>
              </a:defRPr>
            </a:lvl3pPr>
            <a:lvl4pPr marL="468000" indent="-468000">
              <a:spcBef>
                <a:spcPts val="900"/>
              </a:spcBef>
              <a:buFont typeface="+mj-lt"/>
              <a:buAutoNum type="arabicPeriod"/>
              <a:defRPr sz="2400" b="1">
                <a:solidFill>
                  <a:schemeClr val="accent2"/>
                </a:solidFill>
                <a:latin typeface="+mj-lt"/>
              </a:defRPr>
            </a:lvl4pPr>
            <a:lvl5pPr marL="468000" indent="-468000">
              <a:spcBef>
                <a:spcPts val="1200"/>
              </a:spcBef>
              <a:buFont typeface="+mj-lt"/>
              <a:buAutoNum type="arabicPeriod"/>
              <a:defRPr sz="3200" b="1">
                <a:solidFill>
                  <a:schemeClr val="accent2"/>
                </a:solidFill>
              </a:defRPr>
            </a:lvl5pPr>
            <a:lvl6pPr marL="468000" indent="-468000">
              <a:spcBef>
                <a:spcPts val="1200"/>
              </a:spcBef>
              <a:spcAft>
                <a:spcPts val="600"/>
              </a:spcAft>
              <a:buFont typeface="+mj-lt"/>
              <a:buAutoNum type="arabicPeriod"/>
              <a:defRPr sz="3200" b="1">
                <a:solidFill>
                  <a:schemeClr val="accent2"/>
                </a:solidFill>
              </a:defRPr>
            </a:lvl6pPr>
            <a:lvl7pPr marL="468000" indent="-468000">
              <a:spcBef>
                <a:spcPts val="1200"/>
              </a:spcBef>
              <a:spcAft>
                <a:spcPts val="600"/>
              </a:spcAft>
              <a:buFont typeface="+mj-lt"/>
              <a:buAutoNum type="arabicPeriod"/>
              <a:defRPr sz="3200" b="1">
                <a:solidFill>
                  <a:schemeClr val="accent2"/>
                </a:solidFill>
              </a:defRPr>
            </a:lvl7pPr>
            <a:lvl8pPr marL="468000" indent="-468000">
              <a:spcBef>
                <a:spcPts val="1200"/>
              </a:spcBef>
              <a:spcAft>
                <a:spcPts val="600"/>
              </a:spcAft>
              <a:buFont typeface="+mj-lt"/>
              <a:buAutoNum type="arabicPeriod"/>
              <a:defRPr sz="3200" b="1">
                <a:solidFill>
                  <a:schemeClr val="accent2"/>
                </a:solidFill>
              </a:defRPr>
            </a:lvl8pPr>
            <a:lvl9pPr marL="468000" indent="-468000">
              <a:spcBef>
                <a:spcPts val="1200"/>
              </a:spcBef>
              <a:spcAft>
                <a:spcPts val="600"/>
              </a:spcAft>
              <a:buFont typeface="+mj-lt"/>
              <a:buAutoNum type="arabicPeriod"/>
              <a:defRPr sz="3200" b="1">
                <a:solidFill>
                  <a:schemeClr val="accent2"/>
                </a:solidFill>
              </a:defRPr>
            </a:lvl9pPr>
          </a:lstStyle>
          <a:p>
            <a:pPr lvl="0"/>
            <a:r>
              <a:rPr lang="da-DK"/>
              <a:t>Klik for at redigere teksttypografierne i masteren</a:t>
            </a:r>
          </a:p>
          <a:p>
            <a:pPr lvl="1"/>
            <a:r>
              <a:rPr lang="da-DK"/>
              <a:t>Andet niveau</a:t>
            </a:r>
          </a:p>
          <a:p>
            <a:pPr lvl="2"/>
            <a:r>
              <a:rPr lang="da-DK"/>
              <a:t>Tredje niveau</a:t>
            </a:r>
          </a:p>
          <a:p>
            <a:pPr lvl="3"/>
            <a:r>
              <a:rPr lang="da-DK"/>
              <a:t>Fjerde niveau</a:t>
            </a:r>
          </a:p>
        </p:txBody>
      </p:sp>
      <p:sp>
        <p:nvSpPr>
          <p:cNvPr id="13" name="Slide Number Placeholder 5 (FAST)">
            <a:extLst>
              <a:ext uri="{FF2B5EF4-FFF2-40B4-BE49-F238E27FC236}">
                <a16:creationId xmlns:a16="http://schemas.microsoft.com/office/drawing/2014/main" id="{F6B9A156-7185-407B-A779-E7861115D13E}"/>
              </a:ext>
            </a:extLst>
          </p:cNvPr>
          <p:cNvSpPr txBox="1">
            <a:spLocks/>
          </p:cNvSpPr>
          <p:nvPr userDrawn="1"/>
        </p:nvSpPr>
        <p:spPr>
          <a:xfrm>
            <a:off x="11635200" y="6451200"/>
            <a:ext cx="252000" cy="180000"/>
          </a:xfrm>
          <a:prstGeom prst="rect">
            <a:avLst/>
          </a:prstGeom>
        </p:spPr>
        <p:txBody>
          <a:bodyPr vert="horz" lIns="0" tIns="0" rIns="0" bIns="0" rtlCol="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3DFD3FF-FAEA-D841-BBBA-173DB513EC35}" type="slidenum">
              <a:rPr lang="en-GB" sz="1000" kern="1200" noProof="0" smtClean="0">
                <a:solidFill>
                  <a:schemeClr val="accent2"/>
                </a:solidFill>
                <a:latin typeface="+mj-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lang="en-GB" sz="1000" kern="1200" noProof="0" dirty="0">
              <a:solidFill>
                <a:schemeClr val="accent2"/>
              </a:solidFill>
              <a:latin typeface="+mj-lt"/>
              <a:ea typeface="+mn-ea"/>
              <a:cs typeface="+mn-cs"/>
            </a:endParaRPr>
          </a:p>
        </p:txBody>
      </p:sp>
      <p:pic>
        <p:nvPicPr>
          <p:cNvPr id="15" name="Logo">
            <a:extLst>
              <a:ext uri="{FF2B5EF4-FFF2-40B4-BE49-F238E27FC236}">
                <a16:creationId xmlns:a16="http://schemas.microsoft.com/office/drawing/2014/main" id="{06820E0F-391F-427B-94C8-41695AD55D09}"/>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302020" y="6399299"/>
            <a:ext cx="989149" cy="282278"/>
          </a:xfrm>
          <a:prstGeom prst="rect">
            <a:avLst/>
          </a:prstGeom>
        </p:spPr>
      </p:pic>
    </p:spTree>
    <p:extLst>
      <p:ext uri="{BB962C8B-B14F-4D97-AF65-F5344CB8AC3E}">
        <p14:creationId xmlns:p14="http://schemas.microsoft.com/office/powerpoint/2010/main" val="372509775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Agenda C">
    <p:spTree>
      <p:nvGrpSpPr>
        <p:cNvPr id="1" name=""/>
        <p:cNvGrpSpPr/>
        <p:nvPr/>
      </p:nvGrpSpPr>
      <p:grpSpPr>
        <a:xfrm>
          <a:off x="0" y="0"/>
          <a:ext cx="0" cy="0"/>
          <a:chOff x="0" y="0"/>
          <a:chExt cx="0" cy="0"/>
        </a:xfrm>
      </p:grpSpPr>
      <p:sp>
        <p:nvSpPr>
          <p:cNvPr id="15" name="Background">
            <a:extLst>
              <a:ext uri="{FF2B5EF4-FFF2-40B4-BE49-F238E27FC236}">
                <a16:creationId xmlns:a16="http://schemas.microsoft.com/office/drawing/2014/main" id="{DD08B0CC-3A6C-42FF-A8CB-1F0BF631D3F0}"/>
              </a:ext>
            </a:extLst>
          </p:cNvPr>
          <p:cNvSpPr/>
          <p:nvPr userDrawn="1"/>
        </p:nvSpPr>
        <p:spPr>
          <a:xfrm>
            <a:off x="0" y="0"/>
            <a:ext cx="12193200" cy="6861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latin typeface="+mj-lt"/>
            </a:endParaRPr>
          </a:p>
        </p:txBody>
      </p:sp>
      <p:sp>
        <p:nvSpPr>
          <p:cNvPr id="8" name="Title 7">
            <a:extLst>
              <a:ext uri="{FF2B5EF4-FFF2-40B4-BE49-F238E27FC236}">
                <a16:creationId xmlns:a16="http://schemas.microsoft.com/office/drawing/2014/main" id="{A57E3901-C7C6-43D8-804C-0B7620408A00}"/>
              </a:ext>
            </a:extLst>
          </p:cNvPr>
          <p:cNvSpPr>
            <a:spLocks noGrp="1"/>
          </p:cNvSpPr>
          <p:nvPr>
            <p:ph type="title"/>
          </p:nvPr>
        </p:nvSpPr>
        <p:spPr>
          <a:xfrm>
            <a:off x="588000" y="396000"/>
            <a:ext cx="11016000" cy="319318"/>
          </a:xfrm>
        </p:spPr>
        <p:txBody>
          <a:bodyPr/>
          <a:lstStyle>
            <a:lvl1pPr>
              <a:defRPr>
                <a:latin typeface="+mj-lt"/>
              </a:defRPr>
            </a:lvl1pPr>
          </a:lstStyle>
          <a:p>
            <a:r>
              <a:rPr lang="da-DK"/>
              <a:t>Klik for at redigere titeltypografien i masteren</a:t>
            </a:r>
            <a:endParaRPr lang="en-GB" dirty="0"/>
          </a:p>
        </p:txBody>
      </p:sp>
      <p:sp>
        <p:nvSpPr>
          <p:cNvPr id="14" name="Text Placeholder 2">
            <a:extLst>
              <a:ext uri="{FF2B5EF4-FFF2-40B4-BE49-F238E27FC236}">
                <a16:creationId xmlns:a16="http://schemas.microsoft.com/office/drawing/2014/main" id="{1AA1B8C7-CC3D-42E5-9A1B-3E89340A0930}"/>
              </a:ext>
            </a:extLst>
          </p:cNvPr>
          <p:cNvSpPr>
            <a:spLocks noGrp="1"/>
          </p:cNvSpPr>
          <p:nvPr>
            <p:ph type="body" sz="quarter" idx="19"/>
          </p:nvPr>
        </p:nvSpPr>
        <p:spPr>
          <a:xfrm>
            <a:off x="588000" y="1376363"/>
            <a:ext cx="11016000" cy="4824000"/>
          </a:xfrm>
        </p:spPr>
        <p:txBody>
          <a:bodyPr anchor="ctr" anchorCtr="0"/>
          <a:lstStyle>
            <a:lvl1pPr marL="514350" indent="-468000">
              <a:spcBef>
                <a:spcPts val="900"/>
              </a:spcBef>
              <a:buClrTx/>
              <a:buSzPct val="100000"/>
              <a:buFont typeface="+mj-lt"/>
              <a:buAutoNum type="arabicPeriod"/>
              <a:defRPr sz="2400" b="1">
                <a:latin typeface="+mj-lt"/>
              </a:defRPr>
            </a:lvl1pPr>
            <a:lvl2pPr marL="936000" indent="-468000">
              <a:spcBef>
                <a:spcPts val="900"/>
              </a:spcBef>
              <a:buClrTx/>
              <a:buSzPct val="100000"/>
              <a:buFont typeface="+mj-lt"/>
              <a:buAutoNum type="arabicPeriod"/>
              <a:defRPr sz="2400" b="1">
                <a:solidFill>
                  <a:schemeClr val="accent2"/>
                </a:solidFill>
                <a:latin typeface="+mj-lt"/>
              </a:defRPr>
            </a:lvl2pPr>
            <a:lvl3pPr marL="468000" indent="-468000">
              <a:spcBef>
                <a:spcPts val="900"/>
              </a:spcBef>
              <a:buClrTx/>
              <a:buSzPct val="100000"/>
              <a:buFont typeface="TDC NET Office" panose="00000500000000000000" pitchFamily="2" charset="0"/>
              <a:buChar char="→"/>
              <a:defRPr sz="2400" b="1">
                <a:solidFill>
                  <a:schemeClr val="accent1"/>
                </a:solidFill>
                <a:latin typeface="+mj-lt"/>
              </a:defRPr>
            </a:lvl3pPr>
            <a:lvl4pPr marL="468000" indent="-468000">
              <a:spcBef>
                <a:spcPts val="900"/>
              </a:spcBef>
              <a:buFont typeface="+mj-lt"/>
              <a:buAutoNum type="arabicPeriod"/>
              <a:defRPr sz="2400" b="1">
                <a:solidFill>
                  <a:schemeClr val="accent2"/>
                </a:solidFill>
                <a:latin typeface="+mj-lt"/>
              </a:defRPr>
            </a:lvl4pPr>
            <a:lvl5pPr marL="468000" indent="-468000">
              <a:spcBef>
                <a:spcPts val="1200"/>
              </a:spcBef>
              <a:buFont typeface="+mj-lt"/>
              <a:buAutoNum type="arabicPeriod"/>
              <a:defRPr sz="3200" b="1">
                <a:solidFill>
                  <a:schemeClr val="accent2"/>
                </a:solidFill>
              </a:defRPr>
            </a:lvl5pPr>
            <a:lvl6pPr marL="468000" indent="-468000">
              <a:spcBef>
                <a:spcPts val="1200"/>
              </a:spcBef>
              <a:spcAft>
                <a:spcPts val="600"/>
              </a:spcAft>
              <a:buFont typeface="+mj-lt"/>
              <a:buAutoNum type="arabicPeriod"/>
              <a:defRPr sz="3200" b="1">
                <a:solidFill>
                  <a:schemeClr val="accent2"/>
                </a:solidFill>
              </a:defRPr>
            </a:lvl6pPr>
            <a:lvl7pPr marL="468000" indent="-468000">
              <a:spcBef>
                <a:spcPts val="1200"/>
              </a:spcBef>
              <a:spcAft>
                <a:spcPts val="600"/>
              </a:spcAft>
              <a:buFont typeface="+mj-lt"/>
              <a:buAutoNum type="arabicPeriod"/>
              <a:defRPr sz="3200" b="1">
                <a:solidFill>
                  <a:schemeClr val="accent2"/>
                </a:solidFill>
              </a:defRPr>
            </a:lvl7pPr>
            <a:lvl8pPr marL="468000" indent="-468000">
              <a:spcBef>
                <a:spcPts val="1200"/>
              </a:spcBef>
              <a:spcAft>
                <a:spcPts val="600"/>
              </a:spcAft>
              <a:buFont typeface="+mj-lt"/>
              <a:buAutoNum type="arabicPeriod"/>
              <a:defRPr sz="3200" b="1">
                <a:solidFill>
                  <a:schemeClr val="accent2"/>
                </a:solidFill>
              </a:defRPr>
            </a:lvl8pPr>
            <a:lvl9pPr marL="468000" indent="-468000">
              <a:spcBef>
                <a:spcPts val="1200"/>
              </a:spcBef>
              <a:spcAft>
                <a:spcPts val="600"/>
              </a:spcAft>
              <a:buFont typeface="+mj-lt"/>
              <a:buAutoNum type="arabicPeriod"/>
              <a:defRPr sz="3200" b="1">
                <a:solidFill>
                  <a:schemeClr val="accent2"/>
                </a:solidFill>
              </a:defRPr>
            </a:lvl9pPr>
          </a:lstStyle>
          <a:p>
            <a:pPr lvl="0"/>
            <a:r>
              <a:rPr lang="da-DK"/>
              <a:t>Klik for at redigere teksttypografierne i masteren</a:t>
            </a:r>
          </a:p>
          <a:p>
            <a:pPr lvl="1"/>
            <a:r>
              <a:rPr lang="da-DK"/>
              <a:t>Andet niveau</a:t>
            </a:r>
          </a:p>
          <a:p>
            <a:pPr lvl="2"/>
            <a:r>
              <a:rPr lang="da-DK"/>
              <a:t>Tredje niveau</a:t>
            </a:r>
          </a:p>
          <a:p>
            <a:pPr lvl="3"/>
            <a:r>
              <a:rPr lang="da-DK"/>
              <a:t>Fjerde niveau</a:t>
            </a:r>
          </a:p>
        </p:txBody>
      </p:sp>
      <p:sp>
        <p:nvSpPr>
          <p:cNvPr id="13" name="Slide Number Placeholder 5 (FAST)">
            <a:extLst>
              <a:ext uri="{FF2B5EF4-FFF2-40B4-BE49-F238E27FC236}">
                <a16:creationId xmlns:a16="http://schemas.microsoft.com/office/drawing/2014/main" id="{29887B20-7814-4EE9-A79E-6E1560DE88CF}"/>
              </a:ext>
            </a:extLst>
          </p:cNvPr>
          <p:cNvSpPr txBox="1">
            <a:spLocks/>
          </p:cNvSpPr>
          <p:nvPr userDrawn="1"/>
        </p:nvSpPr>
        <p:spPr>
          <a:xfrm>
            <a:off x="11635200" y="6451200"/>
            <a:ext cx="252000" cy="180000"/>
          </a:xfrm>
          <a:prstGeom prst="rect">
            <a:avLst/>
          </a:prstGeom>
        </p:spPr>
        <p:txBody>
          <a:bodyPr vert="horz" lIns="0" tIns="0" rIns="0" bIns="0" rtlCol="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3DFD3FF-FAEA-D841-BBBA-173DB513EC35}" type="slidenum">
              <a:rPr lang="en-GB" sz="1000" kern="1200" noProof="0" smtClean="0">
                <a:solidFill>
                  <a:schemeClr val="accent1"/>
                </a:solidFill>
                <a:latin typeface="+mj-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lang="en-GB" sz="1000" kern="1200" noProof="0" dirty="0">
              <a:solidFill>
                <a:schemeClr val="accent1"/>
              </a:solidFill>
              <a:latin typeface="+mj-lt"/>
              <a:ea typeface="+mn-ea"/>
              <a:cs typeface="+mn-cs"/>
            </a:endParaRPr>
          </a:p>
        </p:txBody>
      </p:sp>
      <p:pic>
        <p:nvPicPr>
          <p:cNvPr id="16" name="Logo">
            <a:extLst>
              <a:ext uri="{FF2B5EF4-FFF2-40B4-BE49-F238E27FC236}">
                <a16:creationId xmlns:a16="http://schemas.microsoft.com/office/drawing/2014/main" id="{E3D2A796-0795-4AF4-A31C-A6233934C2E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2020" y="6399299"/>
            <a:ext cx="989149" cy="282278"/>
          </a:xfrm>
          <a:prstGeom prst="rect">
            <a:avLst/>
          </a:prstGeom>
        </p:spPr>
      </p:pic>
    </p:spTree>
    <p:extLst>
      <p:ext uri="{BB962C8B-B14F-4D97-AF65-F5344CB8AC3E}">
        <p14:creationId xmlns:p14="http://schemas.microsoft.com/office/powerpoint/2010/main" val="293973331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le and Content- Report">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C66ECE53-18FB-4838-BC40-01E4D1E96904}"/>
              </a:ext>
            </a:extLst>
          </p:cNvPr>
          <p:cNvSpPr>
            <a:spLocks noGrp="1"/>
          </p:cNvSpPr>
          <p:nvPr>
            <p:ph type="title"/>
          </p:nvPr>
        </p:nvSpPr>
        <p:spPr>
          <a:xfrm>
            <a:off x="588000" y="396000"/>
            <a:ext cx="11016000" cy="319318"/>
          </a:xfrm>
        </p:spPr>
        <p:txBody>
          <a:bodyPr wrap="square">
            <a:spAutoFit/>
          </a:bodyPr>
          <a:lstStyle>
            <a:lvl1pPr>
              <a:defRPr>
                <a:latin typeface="+mj-lt"/>
              </a:defRPr>
            </a:lvl1pPr>
          </a:lstStyle>
          <a:p>
            <a:r>
              <a:rPr lang="da-DK"/>
              <a:t>Klik for at redigere titeltypografien i masteren</a:t>
            </a:r>
            <a:endParaRPr lang="en-GB" dirty="0"/>
          </a:p>
        </p:txBody>
      </p:sp>
      <p:sp>
        <p:nvSpPr>
          <p:cNvPr id="3" name="Content Placeholder 2"/>
          <p:cNvSpPr>
            <a:spLocks noGrp="1"/>
          </p:cNvSpPr>
          <p:nvPr>
            <p:ph idx="1"/>
          </p:nvPr>
        </p:nvSpPr>
        <p:spPr>
          <a:xfrm>
            <a:off x="588000" y="1376363"/>
            <a:ext cx="11016000" cy="4824000"/>
          </a:xfrm>
        </p:spPr>
        <p:txBody>
          <a:bodyPr/>
          <a:lstStyle>
            <a:lvl1pPr>
              <a:buSzPct val="110000"/>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en-GB" noProof="0" dirty="0"/>
          </a:p>
        </p:txBody>
      </p:sp>
      <p:sp>
        <p:nvSpPr>
          <p:cNvPr id="8" name="Text Placeholder note">
            <a:extLst>
              <a:ext uri="{FF2B5EF4-FFF2-40B4-BE49-F238E27FC236}">
                <a16:creationId xmlns:a16="http://schemas.microsoft.com/office/drawing/2014/main" id="{D89EF5F8-4B69-4EC4-BF21-3911EEA699CE}"/>
              </a:ext>
            </a:extLst>
          </p:cNvPr>
          <p:cNvSpPr>
            <a:spLocks noGrp="1"/>
          </p:cNvSpPr>
          <p:nvPr>
            <p:ph type="body" sz="quarter" idx="26"/>
          </p:nvPr>
        </p:nvSpPr>
        <p:spPr>
          <a:xfrm>
            <a:off x="1632000" y="6471189"/>
            <a:ext cx="9972000" cy="138499"/>
          </a:xfrm>
        </p:spPr>
        <p:txBody>
          <a:bodyPr anchor="ctr" anchorCtr="0">
            <a:spAutoFit/>
          </a:bodyPr>
          <a:lstStyle>
            <a:lvl1pPr marL="162000" indent="-162000">
              <a:spcAft>
                <a:spcPts val="0"/>
              </a:spcAft>
              <a:buClrTx/>
              <a:buSzPct val="100000"/>
              <a:buFont typeface="+mj-lt"/>
              <a:buAutoNum type="arabicPeriod"/>
              <a:defRPr sz="1000">
                <a:solidFill>
                  <a:srgbClr val="787878"/>
                </a:solidFill>
                <a:latin typeface="+mj-lt"/>
              </a:defRPr>
            </a:lvl1pPr>
          </a:lstStyle>
          <a:p>
            <a:pPr lvl="0"/>
            <a:r>
              <a:rPr lang="da-DK"/>
              <a:t>Klik for at redigere teksttypografierne i masteren</a:t>
            </a:r>
          </a:p>
        </p:txBody>
      </p:sp>
    </p:spTree>
    <p:extLst>
      <p:ext uri="{BB962C8B-B14F-4D97-AF65-F5344CB8AC3E}">
        <p14:creationId xmlns:p14="http://schemas.microsoft.com/office/powerpoint/2010/main" val="177876832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wo Content A">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8142A49F-08E5-4F4D-8751-51CEFBAD2D57}"/>
              </a:ext>
            </a:extLst>
          </p:cNvPr>
          <p:cNvSpPr>
            <a:spLocks noGrp="1"/>
          </p:cNvSpPr>
          <p:nvPr>
            <p:ph type="title"/>
          </p:nvPr>
        </p:nvSpPr>
        <p:spPr>
          <a:xfrm>
            <a:off x="588000" y="396000"/>
            <a:ext cx="11016000" cy="319318"/>
          </a:xfrm>
        </p:spPr>
        <p:txBody>
          <a:bodyPr/>
          <a:lstStyle>
            <a:lvl1pPr>
              <a:defRPr>
                <a:latin typeface="+mj-lt"/>
              </a:defRPr>
            </a:lvl1pPr>
          </a:lstStyle>
          <a:p>
            <a:r>
              <a:rPr lang="da-DK"/>
              <a:t>Klik for at redigere titeltypografien i masteren</a:t>
            </a:r>
            <a:endParaRPr lang="en-GB" dirty="0"/>
          </a:p>
        </p:txBody>
      </p:sp>
      <p:sp>
        <p:nvSpPr>
          <p:cNvPr id="3" name="Content Placeholder 2"/>
          <p:cNvSpPr>
            <a:spLocks noGrp="1"/>
          </p:cNvSpPr>
          <p:nvPr>
            <p:ph idx="1"/>
          </p:nvPr>
        </p:nvSpPr>
        <p:spPr>
          <a:xfrm>
            <a:off x="588000" y="1376363"/>
            <a:ext cx="5220000" cy="4824000"/>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en-GB" noProof="0" dirty="0"/>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p:nvPr>
        </p:nvSpPr>
        <p:spPr>
          <a:xfrm>
            <a:off x="6384000" y="1376363"/>
            <a:ext cx="5220000" cy="4824000"/>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GB" dirty="0"/>
          </a:p>
        </p:txBody>
      </p:sp>
      <p:sp>
        <p:nvSpPr>
          <p:cNvPr id="19" name="Text Placeholder note">
            <a:extLst>
              <a:ext uri="{FF2B5EF4-FFF2-40B4-BE49-F238E27FC236}">
                <a16:creationId xmlns:a16="http://schemas.microsoft.com/office/drawing/2014/main" id="{648E688D-D49E-48B7-BAC7-06F39056C1B1}"/>
              </a:ext>
            </a:extLst>
          </p:cNvPr>
          <p:cNvSpPr>
            <a:spLocks noGrp="1"/>
          </p:cNvSpPr>
          <p:nvPr>
            <p:ph type="body" sz="quarter" idx="26"/>
          </p:nvPr>
        </p:nvSpPr>
        <p:spPr>
          <a:xfrm>
            <a:off x="1632000" y="6471189"/>
            <a:ext cx="9972000" cy="138499"/>
          </a:xfrm>
        </p:spPr>
        <p:txBody>
          <a:bodyPr anchor="ctr" anchorCtr="0">
            <a:spAutoFit/>
          </a:bodyPr>
          <a:lstStyle>
            <a:lvl1pPr marL="162000" indent="-162000">
              <a:spcAft>
                <a:spcPts val="0"/>
              </a:spcAft>
              <a:buClrTx/>
              <a:buSzPct val="100000"/>
              <a:buFont typeface="+mj-lt"/>
              <a:buAutoNum type="arabicPeriod"/>
              <a:defRPr sz="1000">
                <a:solidFill>
                  <a:srgbClr val="787878"/>
                </a:solidFill>
                <a:latin typeface="+mj-lt"/>
              </a:defRPr>
            </a:lvl1pPr>
          </a:lstStyle>
          <a:p>
            <a:pPr lvl="0"/>
            <a:r>
              <a:rPr lang="da-DK"/>
              <a:t>Klik for at redigere teksttypografierne i masteren</a:t>
            </a:r>
          </a:p>
        </p:txBody>
      </p:sp>
    </p:spTree>
    <p:extLst>
      <p:ext uri="{BB962C8B-B14F-4D97-AF65-F5344CB8AC3E}">
        <p14:creationId xmlns:p14="http://schemas.microsoft.com/office/powerpoint/2010/main" val="3749667350"/>
      </p:ext>
    </p:extLst>
  </p:cSld>
  <p:clrMapOvr>
    <a:masterClrMapping/>
  </p:clrMapOvr>
  <p:extLst>
    <p:ext uri="{DCECCB84-F9BA-43D5-87BE-67443E8EF086}">
      <p15:sldGuideLst xmlns:p15="http://schemas.microsoft.com/office/powerpoint/2012/main"/>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_Two Content A">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EA341E8C-EAA0-5547-9813-D24371A862E3}"/>
              </a:ext>
            </a:extLst>
          </p:cNvPr>
          <p:cNvSpPr/>
          <p:nvPr userDrawn="1"/>
        </p:nvSpPr>
        <p:spPr>
          <a:xfrm>
            <a:off x="0" y="0"/>
            <a:ext cx="6725920" cy="6228080"/>
          </a:xfrm>
          <a:custGeom>
            <a:avLst/>
            <a:gdLst/>
            <a:ahLst/>
            <a:cxnLst/>
            <a:rect l="l" t="t" r="r" b="b"/>
            <a:pathLst>
              <a:path w="6725920" h="6228080">
                <a:moveTo>
                  <a:pt x="6725898" y="0"/>
                </a:moveTo>
                <a:lnTo>
                  <a:pt x="0" y="0"/>
                </a:lnTo>
                <a:lnTo>
                  <a:pt x="0" y="5388340"/>
                </a:lnTo>
                <a:lnTo>
                  <a:pt x="2619674" y="6139493"/>
                </a:lnTo>
                <a:lnTo>
                  <a:pt x="2666628" y="6152425"/>
                </a:lnTo>
                <a:lnTo>
                  <a:pt x="2713627" y="6164311"/>
                </a:lnTo>
                <a:lnTo>
                  <a:pt x="2760659" y="6175158"/>
                </a:lnTo>
                <a:lnTo>
                  <a:pt x="2807711" y="6184973"/>
                </a:lnTo>
                <a:lnTo>
                  <a:pt x="2854769" y="6193763"/>
                </a:lnTo>
                <a:lnTo>
                  <a:pt x="2901822" y="6201536"/>
                </a:lnTo>
                <a:lnTo>
                  <a:pt x="2948856" y="6208298"/>
                </a:lnTo>
                <a:lnTo>
                  <a:pt x="2995858" y="6214057"/>
                </a:lnTo>
                <a:lnTo>
                  <a:pt x="3042816" y="6218819"/>
                </a:lnTo>
                <a:lnTo>
                  <a:pt x="3089715" y="6222593"/>
                </a:lnTo>
                <a:lnTo>
                  <a:pt x="3136545" y="6225384"/>
                </a:lnTo>
                <a:lnTo>
                  <a:pt x="3183291" y="6227200"/>
                </a:lnTo>
                <a:lnTo>
                  <a:pt x="3229941" y="6228049"/>
                </a:lnTo>
                <a:lnTo>
                  <a:pt x="3276481" y="6227937"/>
                </a:lnTo>
                <a:lnTo>
                  <a:pt x="3322900" y="6226871"/>
                </a:lnTo>
                <a:lnTo>
                  <a:pt x="3369184" y="6224859"/>
                </a:lnTo>
                <a:lnTo>
                  <a:pt x="3415319" y="6221907"/>
                </a:lnTo>
                <a:lnTo>
                  <a:pt x="3461294" y="6218023"/>
                </a:lnTo>
                <a:lnTo>
                  <a:pt x="3507095" y="6213214"/>
                </a:lnTo>
                <a:lnTo>
                  <a:pt x="3552710" y="6207486"/>
                </a:lnTo>
                <a:lnTo>
                  <a:pt x="3598125" y="6200848"/>
                </a:lnTo>
                <a:lnTo>
                  <a:pt x="3643328" y="6193306"/>
                </a:lnTo>
                <a:lnTo>
                  <a:pt x="3688305" y="6184867"/>
                </a:lnTo>
                <a:lnTo>
                  <a:pt x="3733044" y="6175539"/>
                </a:lnTo>
                <a:lnTo>
                  <a:pt x="3777532" y="6165328"/>
                </a:lnTo>
                <a:lnTo>
                  <a:pt x="3821756" y="6154241"/>
                </a:lnTo>
                <a:lnTo>
                  <a:pt x="3865704" y="6142287"/>
                </a:lnTo>
                <a:lnTo>
                  <a:pt x="3909361" y="6129471"/>
                </a:lnTo>
                <a:lnTo>
                  <a:pt x="3952716" y="6115801"/>
                </a:lnTo>
                <a:lnTo>
                  <a:pt x="3995755" y="6101284"/>
                </a:lnTo>
                <a:lnTo>
                  <a:pt x="4038465" y="6085927"/>
                </a:lnTo>
                <a:lnTo>
                  <a:pt x="4080834" y="6069737"/>
                </a:lnTo>
                <a:lnTo>
                  <a:pt x="4122849" y="6052722"/>
                </a:lnTo>
                <a:lnTo>
                  <a:pt x="4164496" y="6034888"/>
                </a:lnTo>
                <a:lnTo>
                  <a:pt x="4205763" y="6016243"/>
                </a:lnTo>
                <a:lnTo>
                  <a:pt x="4246637" y="5996794"/>
                </a:lnTo>
                <a:lnTo>
                  <a:pt x="4287106" y="5976547"/>
                </a:lnTo>
                <a:lnTo>
                  <a:pt x="4327155" y="5955510"/>
                </a:lnTo>
                <a:lnTo>
                  <a:pt x="4366773" y="5933690"/>
                </a:lnTo>
                <a:lnTo>
                  <a:pt x="4405946" y="5911094"/>
                </a:lnTo>
                <a:lnTo>
                  <a:pt x="4444661" y="5887730"/>
                </a:lnTo>
                <a:lnTo>
                  <a:pt x="4482906" y="5863604"/>
                </a:lnTo>
                <a:lnTo>
                  <a:pt x="4520668" y="5838723"/>
                </a:lnTo>
                <a:lnTo>
                  <a:pt x="4557933" y="5813095"/>
                </a:lnTo>
                <a:lnTo>
                  <a:pt x="4594689" y="5786726"/>
                </a:lnTo>
                <a:lnTo>
                  <a:pt x="4630923" y="5759624"/>
                </a:lnTo>
                <a:lnTo>
                  <a:pt x="4666622" y="5731796"/>
                </a:lnTo>
                <a:lnTo>
                  <a:pt x="4701773" y="5703249"/>
                </a:lnTo>
                <a:lnTo>
                  <a:pt x="4736364" y="5673991"/>
                </a:lnTo>
                <a:lnTo>
                  <a:pt x="4770380" y="5644027"/>
                </a:lnTo>
                <a:lnTo>
                  <a:pt x="4803811" y="5613366"/>
                </a:lnTo>
                <a:lnTo>
                  <a:pt x="4836641" y="5582014"/>
                </a:lnTo>
                <a:lnTo>
                  <a:pt x="4868859" y="5549979"/>
                </a:lnTo>
                <a:lnTo>
                  <a:pt x="4900452" y="5517267"/>
                </a:lnTo>
                <a:lnTo>
                  <a:pt x="4931407" y="5483886"/>
                </a:lnTo>
                <a:lnTo>
                  <a:pt x="4961710" y="5449843"/>
                </a:lnTo>
                <a:lnTo>
                  <a:pt x="4991350" y="5415145"/>
                </a:lnTo>
                <a:lnTo>
                  <a:pt x="5020312" y="5379799"/>
                </a:lnTo>
                <a:lnTo>
                  <a:pt x="5048585" y="5343812"/>
                </a:lnTo>
                <a:lnTo>
                  <a:pt x="5076155" y="5307192"/>
                </a:lnTo>
                <a:lnTo>
                  <a:pt x="5103010" y="5269944"/>
                </a:lnTo>
                <a:lnTo>
                  <a:pt x="5129135" y="5232078"/>
                </a:lnTo>
                <a:lnTo>
                  <a:pt x="5154520" y="5193599"/>
                </a:lnTo>
                <a:lnTo>
                  <a:pt x="5179150" y="5154515"/>
                </a:lnTo>
                <a:lnTo>
                  <a:pt x="5203013" y="5114832"/>
                </a:lnTo>
                <a:lnTo>
                  <a:pt x="5226096" y="5074559"/>
                </a:lnTo>
                <a:lnTo>
                  <a:pt x="5248385" y="5033702"/>
                </a:lnTo>
                <a:lnTo>
                  <a:pt x="5269869" y="4992268"/>
                </a:lnTo>
                <a:lnTo>
                  <a:pt x="5290534" y="4950264"/>
                </a:lnTo>
                <a:lnTo>
                  <a:pt x="5310367" y="4907697"/>
                </a:lnTo>
                <a:lnTo>
                  <a:pt x="5329355" y="4864575"/>
                </a:lnTo>
                <a:lnTo>
                  <a:pt x="5347486" y="4820905"/>
                </a:lnTo>
                <a:lnTo>
                  <a:pt x="5364746" y="4776693"/>
                </a:lnTo>
                <a:lnTo>
                  <a:pt x="5381123" y="4731948"/>
                </a:lnTo>
                <a:lnTo>
                  <a:pt x="5396604" y="4686675"/>
                </a:lnTo>
                <a:lnTo>
                  <a:pt x="5411175" y="4640882"/>
                </a:lnTo>
                <a:lnTo>
                  <a:pt x="5424825" y="4594576"/>
                </a:lnTo>
                <a:lnTo>
                  <a:pt x="6725898" y="0"/>
                </a:lnTo>
                <a:close/>
              </a:path>
            </a:pathLst>
          </a:custGeom>
          <a:solidFill>
            <a:srgbClr val="C7DFF4"/>
          </a:solidFill>
        </p:spPr>
        <p:txBody>
          <a:bodyPr wrap="square" lIns="0" tIns="0" rIns="0" bIns="0" rtlCol="0"/>
          <a:lstStyle/>
          <a:p>
            <a:endParaRPr/>
          </a:p>
        </p:txBody>
      </p:sp>
      <p:sp>
        <p:nvSpPr>
          <p:cNvPr id="3" name="Content Placeholder 2"/>
          <p:cNvSpPr>
            <a:spLocks noGrp="1"/>
          </p:cNvSpPr>
          <p:nvPr>
            <p:ph idx="1"/>
          </p:nvPr>
        </p:nvSpPr>
        <p:spPr>
          <a:xfrm>
            <a:off x="588000" y="1663337"/>
            <a:ext cx="5220000" cy="4537026"/>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da-DK" noProof="0" dirty="0"/>
              <a:t>Klik for at redigere teksttypografierne i masteren</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endParaRPr lang="en-GB" noProof="0" dirty="0"/>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p:nvPr>
        </p:nvSpPr>
        <p:spPr>
          <a:xfrm>
            <a:off x="6384000" y="1663337"/>
            <a:ext cx="5220000" cy="4537026"/>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GB" dirty="0"/>
          </a:p>
        </p:txBody>
      </p:sp>
      <p:sp>
        <p:nvSpPr>
          <p:cNvPr id="19" name="Text Placeholder note">
            <a:extLst>
              <a:ext uri="{FF2B5EF4-FFF2-40B4-BE49-F238E27FC236}">
                <a16:creationId xmlns:a16="http://schemas.microsoft.com/office/drawing/2014/main" id="{648E688D-D49E-48B7-BAC7-06F39056C1B1}"/>
              </a:ext>
            </a:extLst>
          </p:cNvPr>
          <p:cNvSpPr>
            <a:spLocks noGrp="1"/>
          </p:cNvSpPr>
          <p:nvPr>
            <p:ph type="body" sz="quarter" idx="26"/>
          </p:nvPr>
        </p:nvSpPr>
        <p:spPr>
          <a:xfrm>
            <a:off x="1632000" y="6471189"/>
            <a:ext cx="9972000" cy="138499"/>
          </a:xfrm>
        </p:spPr>
        <p:txBody>
          <a:bodyPr anchor="ctr" anchorCtr="0">
            <a:spAutoFit/>
          </a:bodyPr>
          <a:lstStyle>
            <a:lvl1pPr marL="162000" indent="-162000">
              <a:spcAft>
                <a:spcPts val="0"/>
              </a:spcAft>
              <a:buClrTx/>
              <a:buSzPct val="100000"/>
              <a:buFont typeface="+mj-lt"/>
              <a:buAutoNum type="arabicPeriod"/>
              <a:defRPr sz="1000">
                <a:solidFill>
                  <a:srgbClr val="787878"/>
                </a:solidFill>
                <a:latin typeface="+mj-lt"/>
              </a:defRPr>
            </a:lvl1pPr>
          </a:lstStyle>
          <a:p>
            <a:pPr lvl="0"/>
            <a:r>
              <a:rPr lang="da-DK"/>
              <a:t>Klik for at redigere teksttypografierne i masteren</a:t>
            </a:r>
          </a:p>
        </p:txBody>
      </p:sp>
    </p:spTree>
    <p:extLst>
      <p:ext uri="{BB962C8B-B14F-4D97-AF65-F5344CB8AC3E}">
        <p14:creationId xmlns:p14="http://schemas.microsoft.com/office/powerpoint/2010/main" val="2965242470"/>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reaker A">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AC608D48-B16F-4AB0-BBC7-B7131729FF25}"/>
              </a:ext>
            </a:extLst>
          </p:cNvPr>
          <p:cNvGraphicFramePr>
            <a:graphicFrameLocks noChangeAspect="1"/>
          </p:cNvGraphicFramePr>
          <p:nvPr userDrawn="1">
            <p:custDataLst>
              <p:tags r:id="rId1"/>
            </p:custDataLst>
            <p:extLst>
              <p:ext uri="{D42A27DB-BD31-4B8C-83A1-F6EECF244321}">
                <p14:modId xmlns:p14="http://schemas.microsoft.com/office/powerpoint/2010/main" val="10625117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4" name="Object 3" hidden="1">
                        <a:extLst>
                          <a:ext uri="{FF2B5EF4-FFF2-40B4-BE49-F238E27FC236}">
                            <a16:creationId xmlns:a16="http://schemas.microsoft.com/office/drawing/2014/main" id="{AC608D48-B16F-4AB0-BBC7-B7131729FF2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0C8F1F58-1DD7-43A8-84FF-874E6E02C758}"/>
              </a:ext>
            </a:extLst>
          </p:cNvPr>
          <p:cNvSpPr/>
          <p:nvPr userDrawn="1">
            <p:custDataLst>
              <p:tags r:id="rId2"/>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l">
              <a:lnSpc>
                <a:spcPct val="90000"/>
              </a:lnSpc>
            </a:pPr>
            <a:endParaRPr lang="en-GB" sz="9600" b="1" i="0" baseline="0" noProof="0" dirty="0" err="1">
              <a:latin typeface="TDC NET" panose="020B0604020202020204" charset="0"/>
              <a:ea typeface="+mj-ea"/>
              <a:cs typeface="+mj-cs"/>
              <a:sym typeface="TDC NET" panose="020B0604020202020204" charset="0"/>
            </a:endParaRPr>
          </a:p>
        </p:txBody>
      </p:sp>
      <p:pic>
        <p:nvPicPr>
          <p:cNvPr id="2" name="Picture 1">
            <a:extLst>
              <a:ext uri="{FF2B5EF4-FFF2-40B4-BE49-F238E27FC236}">
                <a16:creationId xmlns:a16="http://schemas.microsoft.com/office/drawing/2014/main" id="{0FE43749-F00D-4AFF-B258-C5DFED1DCD99}"/>
              </a:ext>
            </a:extLst>
          </p:cNvPr>
          <p:cNvPicPr>
            <a:picLocks noChangeAspect="1"/>
          </p:cNvPicPr>
          <p:nvPr userDrawn="1"/>
        </p:nvPicPr>
        <p:blipFill>
          <a:blip r:embed="rId6"/>
          <a:stretch>
            <a:fillRect/>
          </a:stretch>
        </p:blipFill>
        <p:spPr>
          <a:xfrm>
            <a:off x="0" y="0"/>
            <a:ext cx="12192000" cy="6857999"/>
          </a:xfrm>
          <a:prstGeom prst="rect">
            <a:avLst/>
          </a:prstGeom>
        </p:spPr>
      </p:pic>
      <p:sp>
        <p:nvSpPr>
          <p:cNvPr id="7" name="TextBox 6">
            <a:extLst>
              <a:ext uri="{FF2B5EF4-FFF2-40B4-BE49-F238E27FC236}">
                <a16:creationId xmlns:a16="http://schemas.microsoft.com/office/drawing/2014/main" id="{33A23657-48E1-40A5-BCAB-8221A162821D}"/>
              </a:ext>
            </a:extLst>
          </p:cNvPr>
          <p:cNvSpPr txBox="1"/>
          <p:nvPr userDrawn="1"/>
        </p:nvSpPr>
        <p:spPr>
          <a:xfrm>
            <a:off x="8501974" y="5866426"/>
            <a:ext cx="2981884" cy="615553"/>
          </a:xfrm>
          <a:prstGeom prst="rect">
            <a:avLst/>
          </a:prstGeom>
          <a:noFill/>
        </p:spPr>
        <p:txBody>
          <a:bodyPr vert="horz" wrap="square" lIns="0" tIns="0" rIns="0" bIns="0" rtlCol="0" anchor="ctr">
            <a:spAutoFit/>
          </a:bodyPr>
          <a:lstStyle/>
          <a:p>
            <a:pPr algn="r"/>
            <a:r>
              <a:rPr lang="en-GB" sz="2000" i="0" dirty="0">
                <a:solidFill>
                  <a:schemeClr val="accent1"/>
                </a:solidFill>
                <a:latin typeface="+mj-lt"/>
              </a:rPr>
              <a:t>We connect Denmark.</a:t>
            </a:r>
          </a:p>
          <a:p>
            <a:pPr algn="r"/>
            <a:r>
              <a:rPr lang="en-GB" sz="2000" i="0" dirty="0">
                <a:solidFill>
                  <a:schemeClr val="accent1"/>
                </a:solidFill>
                <a:latin typeface="+mj-lt"/>
              </a:rPr>
              <a:t>For everyone.</a:t>
            </a:r>
          </a:p>
        </p:txBody>
      </p:sp>
      <p:pic>
        <p:nvPicPr>
          <p:cNvPr id="8" name="Picture 7">
            <a:extLst>
              <a:ext uri="{FF2B5EF4-FFF2-40B4-BE49-F238E27FC236}">
                <a16:creationId xmlns:a16="http://schemas.microsoft.com/office/drawing/2014/main" id="{DFECD3ED-10AC-4BAF-9AC7-403E0FCDB7DA}"/>
              </a:ext>
            </a:extLst>
          </p:cNvPr>
          <p:cNvPicPr>
            <a:picLocks/>
          </p:cNvPicPr>
          <p:nvPr userDrawn="1"/>
        </p:nvPicPr>
        <p:blipFill>
          <a:blip r:embed="rId7" cstate="screen">
            <a:extLst>
              <a:ext uri="{28A0092B-C50C-407E-A947-70E740481C1C}">
                <a14:useLocalDpi xmlns:a14="http://schemas.microsoft.com/office/drawing/2010/main"/>
              </a:ext>
            </a:extLst>
          </a:blip>
          <a:stretch>
            <a:fillRect/>
          </a:stretch>
        </p:blipFill>
        <p:spPr>
          <a:xfrm>
            <a:off x="708142" y="5946270"/>
            <a:ext cx="1566393" cy="455865"/>
          </a:xfrm>
          <a:prstGeom prst="rect">
            <a:avLst/>
          </a:prstGeom>
        </p:spPr>
      </p:pic>
      <p:sp>
        <p:nvSpPr>
          <p:cNvPr id="11" name="Title 1">
            <a:extLst>
              <a:ext uri="{FF2B5EF4-FFF2-40B4-BE49-F238E27FC236}">
                <a16:creationId xmlns:a16="http://schemas.microsoft.com/office/drawing/2014/main" id="{1A9C9478-E8BB-414F-9145-9F676C6677A4}"/>
              </a:ext>
            </a:extLst>
          </p:cNvPr>
          <p:cNvSpPr>
            <a:spLocks noGrp="1"/>
          </p:cNvSpPr>
          <p:nvPr>
            <p:ph type="ctrTitle" hasCustomPrompt="1"/>
          </p:nvPr>
        </p:nvSpPr>
        <p:spPr>
          <a:xfrm>
            <a:off x="1185648" y="2128965"/>
            <a:ext cx="9820704" cy="2600071"/>
          </a:xfrm>
        </p:spPr>
        <p:txBody>
          <a:bodyPr anchor="ctr" anchorCtr="0"/>
          <a:lstStyle>
            <a:lvl1pPr algn="ctr">
              <a:lnSpc>
                <a:spcPct val="88000"/>
              </a:lnSpc>
              <a:defRPr sz="9600">
                <a:solidFill>
                  <a:schemeClr val="accent2"/>
                </a:solidFill>
                <a:latin typeface="+mj-lt"/>
              </a:defRPr>
            </a:lvl1pPr>
          </a:lstStyle>
          <a:p>
            <a:r>
              <a:rPr lang="en-GB" dirty="0"/>
              <a:t>Click to add title</a:t>
            </a:r>
          </a:p>
        </p:txBody>
      </p:sp>
    </p:spTree>
    <p:extLst>
      <p:ext uri="{BB962C8B-B14F-4D97-AF65-F5344CB8AC3E}">
        <p14:creationId xmlns:p14="http://schemas.microsoft.com/office/powerpoint/2010/main" val="3023975318"/>
      </p:ext>
    </p:extLst>
  </p:cSld>
  <p:clrMapOvr>
    <a:masterClrMapping/>
  </p:clrMapOvr>
  <p:hf hdr="0"/>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2_Two Content A">
    <p:spTree>
      <p:nvGrpSpPr>
        <p:cNvPr id="1" name=""/>
        <p:cNvGrpSpPr/>
        <p:nvPr/>
      </p:nvGrpSpPr>
      <p:grpSpPr>
        <a:xfrm>
          <a:off x="0" y="0"/>
          <a:ext cx="0" cy="0"/>
          <a:chOff x="0" y="0"/>
          <a:chExt cx="0" cy="0"/>
        </a:xfrm>
      </p:grpSpPr>
      <p:pic>
        <p:nvPicPr>
          <p:cNvPr id="8" name="Pladsholder til indhold 2" descr="Et billede, der indeholder lampe&#10;&#10;Automatisk genereret beskrivelse">
            <a:extLst>
              <a:ext uri="{FF2B5EF4-FFF2-40B4-BE49-F238E27FC236}">
                <a16:creationId xmlns:a16="http://schemas.microsoft.com/office/drawing/2014/main" id="{E84200B9-7335-2541-AA22-9048019D121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5875986" cy="6858000"/>
          </a:xfrm>
          <a:prstGeom prst="rect">
            <a:avLst/>
          </a:prstGeom>
        </p:spPr>
      </p:pic>
      <p:sp>
        <p:nvSpPr>
          <p:cNvPr id="3" name="Content Placeholder 2"/>
          <p:cNvSpPr>
            <a:spLocks noGrp="1"/>
          </p:cNvSpPr>
          <p:nvPr>
            <p:ph idx="1"/>
          </p:nvPr>
        </p:nvSpPr>
        <p:spPr>
          <a:xfrm>
            <a:off x="588000" y="1663337"/>
            <a:ext cx="5220000" cy="4537026"/>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da-DK" noProof="0" dirty="0"/>
              <a:t>Klik for at redigere teksttypografierne i masteren</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endParaRPr lang="en-GB" noProof="0" dirty="0"/>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p:nvPr>
        </p:nvSpPr>
        <p:spPr>
          <a:xfrm>
            <a:off x="6384000" y="1663337"/>
            <a:ext cx="5220000" cy="4537026"/>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GB" dirty="0"/>
          </a:p>
        </p:txBody>
      </p:sp>
      <p:sp>
        <p:nvSpPr>
          <p:cNvPr id="19" name="Text Placeholder note">
            <a:extLst>
              <a:ext uri="{FF2B5EF4-FFF2-40B4-BE49-F238E27FC236}">
                <a16:creationId xmlns:a16="http://schemas.microsoft.com/office/drawing/2014/main" id="{648E688D-D49E-48B7-BAC7-06F39056C1B1}"/>
              </a:ext>
            </a:extLst>
          </p:cNvPr>
          <p:cNvSpPr>
            <a:spLocks noGrp="1"/>
          </p:cNvSpPr>
          <p:nvPr>
            <p:ph type="body" sz="quarter" idx="26"/>
          </p:nvPr>
        </p:nvSpPr>
        <p:spPr>
          <a:xfrm>
            <a:off x="1632000" y="6471189"/>
            <a:ext cx="9972000" cy="138499"/>
          </a:xfrm>
        </p:spPr>
        <p:txBody>
          <a:bodyPr anchor="ctr" anchorCtr="0">
            <a:spAutoFit/>
          </a:bodyPr>
          <a:lstStyle>
            <a:lvl1pPr marL="162000" indent="-162000">
              <a:spcAft>
                <a:spcPts val="0"/>
              </a:spcAft>
              <a:buClrTx/>
              <a:buSzPct val="100000"/>
              <a:buFont typeface="+mj-lt"/>
              <a:buAutoNum type="arabicPeriod"/>
              <a:defRPr sz="1000">
                <a:solidFill>
                  <a:srgbClr val="787878"/>
                </a:solidFill>
                <a:latin typeface="+mj-lt"/>
              </a:defRPr>
            </a:lvl1pPr>
          </a:lstStyle>
          <a:p>
            <a:pPr lvl="0"/>
            <a:r>
              <a:rPr lang="da-DK"/>
              <a:t>Klik for at redigere teksttypografierne i masteren</a:t>
            </a:r>
          </a:p>
        </p:txBody>
      </p:sp>
      <p:pic>
        <p:nvPicPr>
          <p:cNvPr id="9" name="Logo">
            <a:extLst>
              <a:ext uri="{FF2B5EF4-FFF2-40B4-BE49-F238E27FC236}">
                <a16:creationId xmlns:a16="http://schemas.microsoft.com/office/drawing/2014/main" id="{16AD32FC-784E-3448-9B24-E8FA4CB9F84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02020" y="6399299"/>
            <a:ext cx="989149" cy="282278"/>
          </a:xfrm>
          <a:prstGeom prst="rect">
            <a:avLst/>
          </a:prstGeom>
        </p:spPr>
      </p:pic>
    </p:spTree>
    <p:extLst>
      <p:ext uri="{BB962C8B-B14F-4D97-AF65-F5344CB8AC3E}">
        <p14:creationId xmlns:p14="http://schemas.microsoft.com/office/powerpoint/2010/main" val="1125108884"/>
      </p:ext>
    </p:extLst>
  </p:cSld>
  <p:clrMapOvr>
    <a:masterClrMapping/>
  </p:clrMapOvr>
  <p:extLst>
    <p:ext uri="{DCECCB84-F9BA-43D5-87BE-67443E8EF086}">
      <p15:sldGuideLst xmlns:p15="http://schemas.microsoft.com/office/powerpoint/2012/main"/>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3_Two Content A">
    <p:spTree>
      <p:nvGrpSpPr>
        <p:cNvPr id="1" name=""/>
        <p:cNvGrpSpPr/>
        <p:nvPr/>
      </p:nvGrpSpPr>
      <p:grpSpPr>
        <a:xfrm>
          <a:off x="0" y="0"/>
          <a:ext cx="0" cy="0"/>
          <a:chOff x="0" y="0"/>
          <a:chExt cx="0" cy="0"/>
        </a:xfrm>
      </p:grpSpPr>
      <p:pic>
        <p:nvPicPr>
          <p:cNvPr id="10" name="Pladsholder til indhold 2" descr="Et billede, der indeholder bygning, monitor&#10;&#10;Automatisk genereret beskrivelse">
            <a:extLst>
              <a:ext uri="{FF2B5EF4-FFF2-40B4-BE49-F238E27FC236}">
                <a16:creationId xmlns:a16="http://schemas.microsoft.com/office/drawing/2014/main" id="{E24EDB38-8371-F041-8DB6-5782C89C7D2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3595807"/>
            <a:ext cx="5365630" cy="3262193"/>
          </a:xfrm>
          <a:prstGeom prst="rect">
            <a:avLst/>
          </a:prstGeom>
        </p:spPr>
      </p:pic>
      <p:sp>
        <p:nvSpPr>
          <p:cNvPr id="3" name="Content Placeholder 2"/>
          <p:cNvSpPr>
            <a:spLocks noGrp="1"/>
          </p:cNvSpPr>
          <p:nvPr>
            <p:ph idx="1"/>
          </p:nvPr>
        </p:nvSpPr>
        <p:spPr>
          <a:xfrm>
            <a:off x="588000" y="1663337"/>
            <a:ext cx="5220000" cy="4537026"/>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da-DK" noProof="0" dirty="0"/>
              <a:t>Klik for at redigere teksttypografierne i masteren</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endParaRPr lang="en-GB" noProof="0" dirty="0"/>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p:nvPr>
        </p:nvSpPr>
        <p:spPr>
          <a:xfrm>
            <a:off x="6384000" y="1663337"/>
            <a:ext cx="5220000" cy="4537026"/>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GB" dirty="0"/>
          </a:p>
        </p:txBody>
      </p:sp>
      <p:sp>
        <p:nvSpPr>
          <p:cNvPr id="19" name="Text Placeholder note">
            <a:extLst>
              <a:ext uri="{FF2B5EF4-FFF2-40B4-BE49-F238E27FC236}">
                <a16:creationId xmlns:a16="http://schemas.microsoft.com/office/drawing/2014/main" id="{648E688D-D49E-48B7-BAC7-06F39056C1B1}"/>
              </a:ext>
            </a:extLst>
          </p:cNvPr>
          <p:cNvSpPr>
            <a:spLocks noGrp="1"/>
          </p:cNvSpPr>
          <p:nvPr>
            <p:ph type="body" sz="quarter" idx="26"/>
          </p:nvPr>
        </p:nvSpPr>
        <p:spPr>
          <a:xfrm>
            <a:off x="1632000" y="6471189"/>
            <a:ext cx="9972000" cy="138499"/>
          </a:xfrm>
        </p:spPr>
        <p:txBody>
          <a:bodyPr anchor="ctr" anchorCtr="0">
            <a:spAutoFit/>
          </a:bodyPr>
          <a:lstStyle>
            <a:lvl1pPr marL="162000" indent="-162000">
              <a:spcAft>
                <a:spcPts val="0"/>
              </a:spcAft>
              <a:buClrTx/>
              <a:buSzPct val="100000"/>
              <a:buFont typeface="+mj-lt"/>
              <a:buAutoNum type="arabicPeriod"/>
              <a:defRPr sz="1000">
                <a:solidFill>
                  <a:srgbClr val="787878"/>
                </a:solidFill>
                <a:latin typeface="+mj-lt"/>
              </a:defRPr>
            </a:lvl1pPr>
          </a:lstStyle>
          <a:p>
            <a:pPr lvl="0"/>
            <a:r>
              <a:rPr lang="da-DK"/>
              <a:t>Klik for at redigere teksttypografierne i masteren</a:t>
            </a:r>
          </a:p>
        </p:txBody>
      </p:sp>
      <p:pic>
        <p:nvPicPr>
          <p:cNvPr id="9" name="Logo">
            <a:extLst>
              <a:ext uri="{FF2B5EF4-FFF2-40B4-BE49-F238E27FC236}">
                <a16:creationId xmlns:a16="http://schemas.microsoft.com/office/drawing/2014/main" id="{16AD32FC-784E-3448-9B24-E8FA4CB9F84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02020" y="6399299"/>
            <a:ext cx="989149" cy="282278"/>
          </a:xfrm>
          <a:prstGeom prst="rect">
            <a:avLst/>
          </a:prstGeom>
        </p:spPr>
      </p:pic>
    </p:spTree>
    <p:extLst>
      <p:ext uri="{BB962C8B-B14F-4D97-AF65-F5344CB8AC3E}">
        <p14:creationId xmlns:p14="http://schemas.microsoft.com/office/powerpoint/2010/main" val="4175307248"/>
      </p:ext>
    </p:extLst>
  </p:cSld>
  <p:clrMapOvr>
    <a:masterClrMapping/>
  </p:clrMapOvr>
  <p:extLst>
    <p:ext uri="{DCECCB84-F9BA-43D5-87BE-67443E8EF086}">
      <p15:sldGuideLst xmlns:p15="http://schemas.microsoft.com/office/powerpoint/2012/main"/>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4_Two Content A">
    <p:spTree>
      <p:nvGrpSpPr>
        <p:cNvPr id="1" name=""/>
        <p:cNvGrpSpPr/>
        <p:nvPr/>
      </p:nvGrpSpPr>
      <p:grpSpPr>
        <a:xfrm>
          <a:off x="0" y="0"/>
          <a:ext cx="0" cy="0"/>
          <a:chOff x="0" y="0"/>
          <a:chExt cx="0" cy="0"/>
        </a:xfrm>
      </p:grpSpPr>
      <p:pic>
        <p:nvPicPr>
          <p:cNvPr id="8" name="Pladsholder til indhold 2" descr="Et billede, der indeholder fugl&#10;&#10;Automatisk genereret beskrivelse">
            <a:extLst>
              <a:ext uri="{FF2B5EF4-FFF2-40B4-BE49-F238E27FC236}">
                <a16:creationId xmlns:a16="http://schemas.microsoft.com/office/drawing/2014/main" id="{91D7C634-13F4-E744-B60A-88EB6F28821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821" y="1156482"/>
            <a:ext cx="6267432" cy="5718771"/>
          </a:xfrm>
          <a:prstGeom prst="rect">
            <a:avLst/>
          </a:prstGeom>
        </p:spPr>
      </p:pic>
      <p:sp>
        <p:nvSpPr>
          <p:cNvPr id="3" name="Content Placeholder 2"/>
          <p:cNvSpPr>
            <a:spLocks noGrp="1"/>
          </p:cNvSpPr>
          <p:nvPr>
            <p:ph idx="1"/>
          </p:nvPr>
        </p:nvSpPr>
        <p:spPr>
          <a:xfrm>
            <a:off x="588000" y="1663337"/>
            <a:ext cx="5220000" cy="4537026"/>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da-DK" noProof="0" dirty="0"/>
              <a:t>Klik for at redigere teksttypografierne i masteren</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endParaRPr lang="en-GB" noProof="0" dirty="0"/>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p:nvPr>
        </p:nvSpPr>
        <p:spPr>
          <a:xfrm>
            <a:off x="6384000" y="1663337"/>
            <a:ext cx="5220000" cy="4537026"/>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GB" dirty="0"/>
          </a:p>
        </p:txBody>
      </p:sp>
      <p:sp>
        <p:nvSpPr>
          <p:cNvPr id="19" name="Text Placeholder note">
            <a:extLst>
              <a:ext uri="{FF2B5EF4-FFF2-40B4-BE49-F238E27FC236}">
                <a16:creationId xmlns:a16="http://schemas.microsoft.com/office/drawing/2014/main" id="{648E688D-D49E-48B7-BAC7-06F39056C1B1}"/>
              </a:ext>
            </a:extLst>
          </p:cNvPr>
          <p:cNvSpPr>
            <a:spLocks noGrp="1"/>
          </p:cNvSpPr>
          <p:nvPr>
            <p:ph type="body" sz="quarter" idx="26"/>
          </p:nvPr>
        </p:nvSpPr>
        <p:spPr>
          <a:xfrm>
            <a:off x="1632000" y="6471189"/>
            <a:ext cx="9972000" cy="138499"/>
          </a:xfrm>
        </p:spPr>
        <p:txBody>
          <a:bodyPr anchor="ctr" anchorCtr="0">
            <a:spAutoFit/>
          </a:bodyPr>
          <a:lstStyle>
            <a:lvl1pPr marL="162000" indent="-162000">
              <a:spcAft>
                <a:spcPts val="0"/>
              </a:spcAft>
              <a:buClrTx/>
              <a:buSzPct val="100000"/>
              <a:buFont typeface="+mj-lt"/>
              <a:buAutoNum type="arabicPeriod"/>
              <a:defRPr sz="1000">
                <a:solidFill>
                  <a:srgbClr val="787878"/>
                </a:solidFill>
                <a:latin typeface="+mj-lt"/>
              </a:defRPr>
            </a:lvl1pPr>
          </a:lstStyle>
          <a:p>
            <a:pPr lvl="0"/>
            <a:r>
              <a:rPr lang="da-DK"/>
              <a:t>Klik for at redigere teksttypografierne i masteren</a:t>
            </a:r>
          </a:p>
        </p:txBody>
      </p:sp>
      <p:pic>
        <p:nvPicPr>
          <p:cNvPr id="9" name="Logo">
            <a:extLst>
              <a:ext uri="{FF2B5EF4-FFF2-40B4-BE49-F238E27FC236}">
                <a16:creationId xmlns:a16="http://schemas.microsoft.com/office/drawing/2014/main" id="{16AD32FC-784E-3448-9B24-E8FA4CB9F84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02020" y="6399299"/>
            <a:ext cx="989149" cy="282278"/>
          </a:xfrm>
          <a:prstGeom prst="rect">
            <a:avLst/>
          </a:prstGeom>
        </p:spPr>
      </p:pic>
    </p:spTree>
    <p:extLst>
      <p:ext uri="{BB962C8B-B14F-4D97-AF65-F5344CB8AC3E}">
        <p14:creationId xmlns:p14="http://schemas.microsoft.com/office/powerpoint/2010/main" val="4061807947"/>
      </p:ext>
    </p:extLst>
  </p:cSld>
  <p:clrMapOvr>
    <a:masterClrMapping/>
  </p:clrMapOvr>
  <p:extLst>
    <p:ext uri="{DCECCB84-F9BA-43D5-87BE-67443E8EF086}">
      <p15:sldGuideLst xmlns:p15="http://schemas.microsoft.com/office/powerpoint/2012/main"/>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5_Two Content A">
    <p:spTree>
      <p:nvGrpSpPr>
        <p:cNvPr id="1" name=""/>
        <p:cNvGrpSpPr/>
        <p:nvPr/>
      </p:nvGrpSpPr>
      <p:grpSpPr>
        <a:xfrm>
          <a:off x="0" y="0"/>
          <a:ext cx="0" cy="0"/>
          <a:chOff x="0" y="0"/>
          <a:chExt cx="0" cy="0"/>
        </a:xfrm>
      </p:grpSpPr>
      <p:pic>
        <p:nvPicPr>
          <p:cNvPr id="10" name="Pladsholder til indhold 2" descr="Et billede, der indeholder bord&#10;&#10;Automatisk genereret beskrivelse">
            <a:extLst>
              <a:ext uri="{FF2B5EF4-FFF2-40B4-BE49-F238E27FC236}">
                <a16:creationId xmlns:a16="http://schemas.microsoft.com/office/drawing/2014/main" id="{200960CC-54E3-6D4F-96B2-D369C101DD5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6203596" cy="5467905"/>
          </a:xfrm>
          <a:prstGeom prst="rect">
            <a:avLst/>
          </a:prstGeom>
        </p:spPr>
      </p:pic>
      <p:sp>
        <p:nvSpPr>
          <p:cNvPr id="3" name="Content Placeholder 2"/>
          <p:cNvSpPr>
            <a:spLocks noGrp="1"/>
          </p:cNvSpPr>
          <p:nvPr>
            <p:ph idx="1"/>
          </p:nvPr>
        </p:nvSpPr>
        <p:spPr>
          <a:xfrm>
            <a:off x="588000" y="1663337"/>
            <a:ext cx="5220000" cy="4537026"/>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da-DK" noProof="0" dirty="0"/>
              <a:t>Klik for at redigere teksttypografierne i masteren</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endParaRPr lang="en-GB" noProof="0" dirty="0"/>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p:nvPr>
        </p:nvSpPr>
        <p:spPr>
          <a:xfrm>
            <a:off x="6384000" y="1663337"/>
            <a:ext cx="5220000" cy="4537026"/>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GB" dirty="0"/>
          </a:p>
        </p:txBody>
      </p:sp>
      <p:sp>
        <p:nvSpPr>
          <p:cNvPr id="19" name="Text Placeholder note">
            <a:extLst>
              <a:ext uri="{FF2B5EF4-FFF2-40B4-BE49-F238E27FC236}">
                <a16:creationId xmlns:a16="http://schemas.microsoft.com/office/drawing/2014/main" id="{648E688D-D49E-48B7-BAC7-06F39056C1B1}"/>
              </a:ext>
            </a:extLst>
          </p:cNvPr>
          <p:cNvSpPr>
            <a:spLocks noGrp="1"/>
          </p:cNvSpPr>
          <p:nvPr>
            <p:ph type="body" sz="quarter" idx="26"/>
          </p:nvPr>
        </p:nvSpPr>
        <p:spPr>
          <a:xfrm>
            <a:off x="1632000" y="6471189"/>
            <a:ext cx="9972000" cy="138499"/>
          </a:xfrm>
        </p:spPr>
        <p:txBody>
          <a:bodyPr anchor="ctr" anchorCtr="0">
            <a:spAutoFit/>
          </a:bodyPr>
          <a:lstStyle>
            <a:lvl1pPr marL="162000" indent="-162000">
              <a:spcAft>
                <a:spcPts val="0"/>
              </a:spcAft>
              <a:buClrTx/>
              <a:buSzPct val="100000"/>
              <a:buFont typeface="+mj-lt"/>
              <a:buAutoNum type="arabicPeriod"/>
              <a:defRPr sz="1000">
                <a:solidFill>
                  <a:srgbClr val="787878"/>
                </a:solidFill>
                <a:latin typeface="+mj-lt"/>
              </a:defRPr>
            </a:lvl1pPr>
          </a:lstStyle>
          <a:p>
            <a:pPr lvl="0"/>
            <a:r>
              <a:rPr lang="da-DK"/>
              <a:t>Klik for at redigere teksttypografierne i masteren</a:t>
            </a:r>
          </a:p>
        </p:txBody>
      </p:sp>
      <p:pic>
        <p:nvPicPr>
          <p:cNvPr id="9" name="Logo">
            <a:extLst>
              <a:ext uri="{FF2B5EF4-FFF2-40B4-BE49-F238E27FC236}">
                <a16:creationId xmlns:a16="http://schemas.microsoft.com/office/drawing/2014/main" id="{16AD32FC-784E-3448-9B24-E8FA4CB9F84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02020" y="6399299"/>
            <a:ext cx="989149" cy="282278"/>
          </a:xfrm>
          <a:prstGeom prst="rect">
            <a:avLst/>
          </a:prstGeom>
        </p:spPr>
      </p:pic>
    </p:spTree>
    <p:extLst>
      <p:ext uri="{BB962C8B-B14F-4D97-AF65-F5344CB8AC3E}">
        <p14:creationId xmlns:p14="http://schemas.microsoft.com/office/powerpoint/2010/main" val="3054594843"/>
      </p:ext>
    </p:extLst>
  </p:cSld>
  <p:clrMapOvr>
    <a:masterClrMapping/>
  </p:clrMapOvr>
  <p:extLst>
    <p:ext uri="{DCECCB84-F9BA-43D5-87BE-67443E8EF086}">
      <p15:sldGuideLst xmlns:p15="http://schemas.microsoft.com/office/powerpoint/2012/main"/>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6_Two Content A">
    <p:spTree>
      <p:nvGrpSpPr>
        <p:cNvPr id="1" name=""/>
        <p:cNvGrpSpPr/>
        <p:nvPr/>
      </p:nvGrpSpPr>
      <p:grpSpPr>
        <a:xfrm>
          <a:off x="0" y="0"/>
          <a:ext cx="0" cy="0"/>
          <a:chOff x="0" y="0"/>
          <a:chExt cx="0" cy="0"/>
        </a:xfrm>
      </p:grpSpPr>
      <p:sp>
        <p:nvSpPr>
          <p:cNvPr id="8" name="object 2">
            <a:extLst>
              <a:ext uri="{FF2B5EF4-FFF2-40B4-BE49-F238E27FC236}">
                <a16:creationId xmlns:a16="http://schemas.microsoft.com/office/drawing/2014/main" id="{2A2271EA-2221-0143-A222-73806CFE028B}"/>
              </a:ext>
            </a:extLst>
          </p:cNvPr>
          <p:cNvSpPr/>
          <p:nvPr userDrawn="1"/>
        </p:nvSpPr>
        <p:spPr>
          <a:xfrm>
            <a:off x="-1775" y="1542862"/>
            <a:ext cx="7553950" cy="5316876"/>
          </a:xfrm>
          <a:custGeom>
            <a:avLst/>
            <a:gdLst/>
            <a:ahLst/>
            <a:cxnLst/>
            <a:rect l="l" t="t" r="r" b="b"/>
            <a:pathLst>
              <a:path w="7365365" h="5184140">
                <a:moveTo>
                  <a:pt x="256510" y="0"/>
                </a:moveTo>
                <a:lnTo>
                  <a:pt x="210195" y="371"/>
                </a:lnTo>
                <a:lnTo>
                  <a:pt x="164044" y="1808"/>
                </a:lnTo>
                <a:lnTo>
                  <a:pt x="118073" y="4299"/>
                </a:lnTo>
                <a:lnTo>
                  <a:pt x="72296" y="7836"/>
                </a:lnTo>
                <a:lnTo>
                  <a:pt x="26730" y="12408"/>
                </a:lnTo>
                <a:lnTo>
                  <a:pt x="0" y="15708"/>
                </a:lnTo>
                <a:lnTo>
                  <a:pt x="0" y="5183988"/>
                </a:lnTo>
                <a:lnTo>
                  <a:pt x="6968904" y="5183988"/>
                </a:lnTo>
                <a:lnTo>
                  <a:pt x="7321532" y="3533604"/>
                </a:lnTo>
                <a:lnTo>
                  <a:pt x="7330934" y="3486874"/>
                </a:lnTo>
                <a:lnTo>
                  <a:pt x="7339176" y="3440163"/>
                </a:lnTo>
                <a:lnTo>
                  <a:pt x="7346269" y="3393486"/>
                </a:lnTo>
                <a:lnTo>
                  <a:pt x="7352221" y="3346858"/>
                </a:lnTo>
                <a:lnTo>
                  <a:pt x="7357043" y="3300295"/>
                </a:lnTo>
                <a:lnTo>
                  <a:pt x="7360744" y="3253812"/>
                </a:lnTo>
                <a:lnTo>
                  <a:pt x="7363335" y="3207424"/>
                </a:lnTo>
                <a:lnTo>
                  <a:pt x="7364826" y="3161146"/>
                </a:lnTo>
                <a:lnTo>
                  <a:pt x="7365227" y="3114994"/>
                </a:lnTo>
                <a:lnTo>
                  <a:pt x="7364547" y="3068982"/>
                </a:lnTo>
                <a:lnTo>
                  <a:pt x="7362796" y="3023126"/>
                </a:lnTo>
                <a:lnTo>
                  <a:pt x="7359984" y="2977442"/>
                </a:lnTo>
                <a:lnTo>
                  <a:pt x="7356122" y="2931944"/>
                </a:lnTo>
                <a:lnTo>
                  <a:pt x="7351218" y="2886647"/>
                </a:lnTo>
                <a:lnTo>
                  <a:pt x="7345284" y="2841568"/>
                </a:lnTo>
                <a:lnTo>
                  <a:pt x="7338329" y="2796720"/>
                </a:lnTo>
                <a:lnTo>
                  <a:pt x="7330363" y="2752120"/>
                </a:lnTo>
                <a:lnTo>
                  <a:pt x="7321395" y="2707782"/>
                </a:lnTo>
                <a:lnTo>
                  <a:pt x="7311436" y="2663722"/>
                </a:lnTo>
                <a:lnTo>
                  <a:pt x="7300496" y="2619956"/>
                </a:lnTo>
                <a:lnTo>
                  <a:pt x="7288585" y="2576497"/>
                </a:lnTo>
                <a:lnTo>
                  <a:pt x="7275712" y="2533362"/>
                </a:lnTo>
                <a:lnTo>
                  <a:pt x="7261887" y="2490566"/>
                </a:lnTo>
                <a:lnTo>
                  <a:pt x="7247121" y="2448123"/>
                </a:lnTo>
                <a:lnTo>
                  <a:pt x="7231423" y="2406050"/>
                </a:lnTo>
                <a:lnTo>
                  <a:pt x="7214803" y="2364361"/>
                </a:lnTo>
                <a:lnTo>
                  <a:pt x="7197271" y="2323072"/>
                </a:lnTo>
                <a:lnTo>
                  <a:pt x="7178838" y="2282197"/>
                </a:lnTo>
                <a:lnTo>
                  <a:pt x="7159512" y="2241753"/>
                </a:lnTo>
                <a:lnTo>
                  <a:pt x="7139305" y="2201754"/>
                </a:lnTo>
                <a:lnTo>
                  <a:pt x="7118225" y="2162216"/>
                </a:lnTo>
                <a:lnTo>
                  <a:pt x="7096283" y="2123153"/>
                </a:lnTo>
                <a:lnTo>
                  <a:pt x="7073488" y="2084581"/>
                </a:lnTo>
                <a:lnTo>
                  <a:pt x="7049851" y="2046516"/>
                </a:lnTo>
                <a:lnTo>
                  <a:pt x="7025382" y="2008972"/>
                </a:lnTo>
                <a:lnTo>
                  <a:pt x="7000090" y="1971964"/>
                </a:lnTo>
                <a:lnTo>
                  <a:pt x="6973986" y="1935509"/>
                </a:lnTo>
                <a:lnTo>
                  <a:pt x="6947079" y="1899621"/>
                </a:lnTo>
                <a:lnTo>
                  <a:pt x="6919379" y="1864315"/>
                </a:lnTo>
                <a:lnTo>
                  <a:pt x="6890896" y="1829607"/>
                </a:lnTo>
                <a:lnTo>
                  <a:pt x="6861640" y="1795511"/>
                </a:lnTo>
                <a:lnTo>
                  <a:pt x="6831621" y="1762044"/>
                </a:lnTo>
                <a:lnTo>
                  <a:pt x="6800849" y="1729220"/>
                </a:lnTo>
                <a:lnTo>
                  <a:pt x="6769334" y="1697054"/>
                </a:lnTo>
                <a:lnTo>
                  <a:pt x="6737086" y="1665562"/>
                </a:lnTo>
                <a:lnTo>
                  <a:pt x="6704114" y="1634759"/>
                </a:lnTo>
                <a:lnTo>
                  <a:pt x="6670429" y="1604661"/>
                </a:lnTo>
                <a:lnTo>
                  <a:pt x="6636041" y="1575281"/>
                </a:lnTo>
                <a:lnTo>
                  <a:pt x="6600959" y="1546637"/>
                </a:lnTo>
                <a:lnTo>
                  <a:pt x="6565193" y="1518742"/>
                </a:lnTo>
                <a:lnTo>
                  <a:pt x="6528754" y="1491612"/>
                </a:lnTo>
                <a:lnTo>
                  <a:pt x="6491651" y="1465263"/>
                </a:lnTo>
                <a:lnTo>
                  <a:pt x="6453894" y="1439710"/>
                </a:lnTo>
                <a:lnTo>
                  <a:pt x="6415493" y="1414967"/>
                </a:lnTo>
                <a:lnTo>
                  <a:pt x="6376458" y="1391050"/>
                </a:lnTo>
                <a:lnTo>
                  <a:pt x="6336799" y="1367975"/>
                </a:lnTo>
                <a:lnTo>
                  <a:pt x="6296526" y="1345756"/>
                </a:lnTo>
                <a:lnTo>
                  <a:pt x="6255649" y="1324408"/>
                </a:lnTo>
                <a:lnTo>
                  <a:pt x="6214177" y="1303948"/>
                </a:lnTo>
                <a:lnTo>
                  <a:pt x="6172121" y="1284390"/>
                </a:lnTo>
                <a:lnTo>
                  <a:pt x="6129490" y="1265749"/>
                </a:lnTo>
                <a:lnTo>
                  <a:pt x="6086295" y="1248041"/>
                </a:lnTo>
                <a:lnTo>
                  <a:pt x="6042546" y="1231281"/>
                </a:lnTo>
                <a:lnTo>
                  <a:pt x="5998251" y="1215484"/>
                </a:lnTo>
                <a:lnTo>
                  <a:pt x="5953422" y="1200665"/>
                </a:lnTo>
                <a:lnTo>
                  <a:pt x="5908068" y="1186840"/>
                </a:lnTo>
                <a:lnTo>
                  <a:pt x="5862200" y="1174023"/>
                </a:lnTo>
                <a:lnTo>
                  <a:pt x="5815826" y="1162231"/>
                </a:lnTo>
                <a:lnTo>
                  <a:pt x="5768957" y="1151478"/>
                </a:lnTo>
                <a:lnTo>
                  <a:pt x="678213" y="46171"/>
                </a:lnTo>
                <a:lnTo>
                  <a:pt x="631107" y="36522"/>
                </a:lnTo>
                <a:lnTo>
                  <a:pt x="584029" y="28026"/>
                </a:lnTo>
                <a:lnTo>
                  <a:pt x="536992" y="20672"/>
                </a:lnTo>
                <a:lnTo>
                  <a:pt x="490013" y="14451"/>
                </a:lnTo>
                <a:lnTo>
                  <a:pt x="443106" y="9353"/>
                </a:lnTo>
                <a:lnTo>
                  <a:pt x="396287" y="5369"/>
                </a:lnTo>
                <a:lnTo>
                  <a:pt x="349571" y="2489"/>
                </a:lnTo>
                <a:lnTo>
                  <a:pt x="302974" y="702"/>
                </a:lnTo>
                <a:lnTo>
                  <a:pt x="256510" y="0"/>
                </a:lnTo>
                <a:close/>
              </a:path>
            </a:pathLst>
          </a:custGeom>
          <a:solidFill>
            <a:srgbClr val="C7DFF4"/>
          </a:solidFill>
        </p:spPr>
        <p:txBody>
          <a:bodyPr wrap="square" lIns="0" tIns="0" rIns="0" bIns="0" rtlCol="0"/>
          <a:lstStyle/>
          <a:p>
            <a:endParaRPr/>
          </a:p>
        </p:txBody>
      </p:sp>
      <p:sp>
        <p:nvSpPr>
          <p:cNvPr id="3" name="Content Placeholder 2"/>
          <p:cNvSpPr>
            <a:spLocks noGrp="1"/>
          </p:cNvSpPr>
          <p:nvPr>
            <p:ph idx="1"/>
          </p:nvPr>
        </p:nvSpPr>
        <p:spPr>
          <a:xfrm>
            <a:off x="588000" y="1663337"/>
            <a:ext cx="5220000" cy="4537026"/>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da-DK" noProof="0" dirty="0"/>
              <a:t>Klik for at redigere teksttypografierne i masteren</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endParaRPr lang="en-GB" noProof="0" dirty="0"/>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p:nvPr>
        </p:nvSpPr>
        <p:spPr>
          <a:xfrm>
            <a:off x="6384000" y="1663337"/>
            <a:ext cx="5220000" cy="4537026"/>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GB" dirty="0"/>
          </a:p>
        </p:txBody>
      </p:sp>
      <p:sp>
        <p:nvSpPr>
          <p:cNvPr id="19" name="Text Placeholder note">
            <a:extLst>
              <a:ext uri="{FF2B5EF4-FFF2-40B4-BE49-F238E27FC236}">
                <a16:creationId xmlns:a16="http://schemas.microsoft.com/office/drawing/2014/main" id="{648E688D-D49E-48B7-BAC7-06F39056C1B1}"/>
              </a:ext>
            </a:extLst>
          </p:cNvPr>
          <p:cNvSpPr>
            <a:spLocks noGrp="1"/>
          </p:cNvSpPr>
          <p:nvPr>
            <p:ph type="body" sz="quarter" idx="26"/>
          </p:nvPr>
        </p:nvSpPr>
        <p:spPr>
          <a:xfrm>
            <a:off x="1632000" y="6471189"/>
            <a:ext cx="9972000" cy="138499"/>
          </a:xfrm>
        </p:spPr>
        <p:txBody>
          <a:bodyPr anchor="ctr" anchorCtr="0">
            <a:spAutoFit/>
          </a:bodyPr>
          <a:lstStyle>
            <a:lvl1pPr marL="162000" indent="-162000">
              <a:spcAft>
                <a:spcPts val="0"/>
              </a:spcAft>
              <a:buClrTx/>
              <a:buSzPct val="100000"/>
              <a:buFont typeface="+mj-lt"/>
              <a:buAutoNum type="arabicPeriod"/>
              <a:defRPr sz="1000">
                <a:solidFill>
                  <a:srgbClr val="787878"/>
                </a:solidFill>
                <a:latin typeface="+mj-lt"/>
              </a:defRPr>
            </a:lvl1pPr>
          </a:lstStyle>
          <a:p>
            <a:pPr lvl="0"/>
            <a:r>
              <a:rPr lang="da-DK"/>
              <a:t>Klik for at redigere teksttypografierne i masteren</a:t>
            </a:r>
          </a:p>
        </p:txBody>
      </p:sp>
      <p:pic>
        <p:nvPicPr>
          <p:cNvPr id="9" name="Logo">
            <a:extLst>
              <a:ext uri="{FF2B5EF4-FFF2-40B4-BE49-F238E27FC236}">
                <a16:creationId xmlns:a16="http://schemas.microsoft.com/office/drawing/2014/main" id="{16AD32FC-784E-3448-9B24-E8FA4CB9F84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2020" y="6399299"/>
            <a:ext cx="989149" cy="282278"/>
          </a:xfrm>
          <a:prstGeom prst="rect">
            <a:avLst/>
          </a:prstGeom>
        </p:spPr>
      </p:pic>
    </p:spTree>
    <p:extLst>
      <p:ext uri="{BB962C8B-B14F-4D97-AF65-F5344CB8AC3E}">
        <p14:creationId xmlns:p14="http://schemas.microsoft.com/office/powerpoint/2010/main" val="1473247359"/>
      </p:ext>
    </p:extLst>
  </p:cSld>
  <p:clrMapOvr>
    <a:masterClrMapping/>
  </p:clrMapOvr>
  <p:extLst>
    <p:ext uri="{DCECCB84-F9BA-43D5-87BE-67443E8EF086}">
      <p15:sldGuideLst xmlns:p15="http://schemas.microsoft.com/office/powerpoint/2012/main"/>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7_Two Content A">
    <p:spTree>
      <p:nvGrpSpPr>
        <p:cNvPr id="1" name=""/>
        <p:cNvGrpSpPr/>
        <p:nvPr/>
      </p:nvGrpSpPr>
      <p:grpSpPr>
        <a:xfrm>
          <a:off x="0" y="0"/>
          <a:ext cx="0" cy="0"/>
          <a:chOff x="0" y="0"/>
          <a:chExt cx="0" cy="0"/>
        </a:xfrm>
      </p:grpSpPr>
      <p:sp>
        <p:nvSpPr>
          <p:cNvPr id="10" name="object 2">
            <a:extLst>
              <a:ext uri="{FF2B5EF4-FFF2-40B4-BE49-F238E27FC236}">
                <a16:creationId xmlns:a16="http://schemas.microsoft.com/office/drawing/2014/main" id="{12E59C84-1D4F-E849-B69A-CDDEEAB1AE39}"/>
              </a:ext>
            </a:extLst>
          </p:cNvPr>
          <p:cNvSpPr/>
          <p:nvPr userDrawn="1"/>
        </p:nvSpPr>
        <p:spPr>
          <a:xfrm>
            <a:off x="0" y="1671879"/>
            <a:ext cx="7365365" cy="5184140"/>
          </a:xfrm>
          <a:custGeom>
            <a:avLst/>
            <a:gdLst/>
            <a:ahLst/>
            <a:cxnLst/>
            <a:rect l="l" t="t" r="r" b="b"/>
            <a:pathLst>
              <a:path w="7365365" h="5184140">
                <a:moveTo>
                  <a:pt x="256510" y="0"/>
                </a:moveTo>
                <a:lnTo>
                  <a:pt x="210195" y="371"/>
                </a:lnTo>
                <a:lnTo>
                  <a:pt x="164044" y="1808"/>
                </a:lnTo>
                <a:lnTo>
                  <a:pt x="118073" y="4299"/>
                </a:lnTo>
                <a:lnTo>
                  <a:pt x="72296" y="7836"/>
                </a:lnTo>
                <a:lnTo>
                  <a:pt x="26730" y="12408"/>
                </a:lnTo>
                <a:lnTo>
                  <a:pt x="0" y="15708"/>
                </a:lnTo>
                <a:lnTo>
                  <a:pt x="0" y="5183988"/>
                </a:lnTo>
                <a:lnTo>
                  <a:pt x="6968904" y="5183988"/>
                </a:lnTo>
                <a:lnTo>
                  <a:pt x="7321532" y="3533604"/>
                </a:lnTo>
                <a:lnTo>
                  <a:pt x="7330934" y="3486874"/>
                </a:lnTo>
                <a:lnTo>
                  <a:pt x="7339176" y="3440163"/>
                </a:lnTo>
                <a:lnTo>
                  <a:pt x="7346269" y="3393486"/>
                </a:lnTo>
                <a:lnTo>
                  <a:pt x="7352221" y="3346858"/>
                </a:lnTo>
                <a:lnTo>
                  <a:pt x="7357043" y="3300295"/>
                </a:lnTo>
                <a:lnTo>
                  <a:pt x="7360744" y="3253812"/>
                </a:lnTo>
                <a:lnTo>
                  <a:pt x="7363335" y="3207424"/>
                </a:lnTo>
                <a:lnTo>
                  <a:pt x="7364826" y="3161146"/>
                </a:lnTo>
                <a:lnTo>
                  <a:pt x="7365227" y="3114994"/>
                </a:lnTo>
                <a:lnTo>
                  <a:pt x="7364547" y="3068982"/>
                </a:lnTo>
                <a:lnTo>
                  <a:pt x="7362796" y="3023126"/>
                </a:lnTo>
                <a:lnTo>
                  <a:pt x="7359984" y="2977442"/>
                </a:lnTo>
                <a:lnTo>
                  <a:pt x="7356122" y="2931944"/>
                </a:lnTo>
                <a:lnTo>
                  <a:pt x="7351218" y="2886647"/>
                </a:lnTo>
                <a:lnTo>
                  <a:pt x="7345284" y="2841568"/>
                </a:lnTo>
                <a:lnTo>
                  <a:pt x="7338329" y="2796720"/>
                </a:lnTo>
                <a:lnTo>
                  <a:pt x="7330363" y="2752120"/>
                </a:lnTo>
                <a:lnTo>
                  <a:pt x="7321395" y="2707782"/>
                </a:lnTo>
                <a:lnTo>
                  <a:pt x="7311436" y="2663722"/>
                </a:lnTo>
                <a:lnTo>
                  <a:pt x="7300496" y="2619956"/>
                </a:lnTo>
                <a:lnTo>
                  <a:pt x="7288585" y="2576497"/>
                </a:lnTo>
                <a:lnTo>
                  <a:pt x="7275712" y="2533362"/>
                </a:lnTo>
                <a:lnTo>
                  <a:pt x="7261887" y="2490566"/>
                </a:lnTo>
                <a:lnTo>
                  <a:pt x="7247121" y="2448123"/>
                </a:lnTo>
                <a:lnTo>
                  <a:pt x="7231423" y="2406050"/>
                </a:lnTo>
                <a:lnTo>
                  <a:pt x="7214803" y="2364361"/>
                </a:lnTo>
                <a:lnTo>
                  <a:pt x="7197271" y="2323072"/>
                </a:lnTo>
                <a:lnTo>
                  <a:pt x="7178838" y="2282197"/>
                </a:lnTo>
                <a:lnTo>
                  <a:pt x="7159512" y="2241753"/>
                </a:lnTo>
                <a:lnTo>
                  <a:pt x="7139305" y="2201754"/>
                </a:lnTo>
                <a:lnTo>
                  <a:pt x="7118225" y="2162216"/>
                </a:lnTo>
                <a:lnTo>
                  <a:pt x="7096283" y="2123153"/>
                </a:lnTo>
                <a:lnTo>
                  <a:pt x="7073488" y="2084581"/>
                </a:lnTo>
                <a:lnTo>
                  <a:pt x="7049851" y="2046516"/>
                </a:lnTo>
                <a:lnTo>
                  <a:pt x="7025382" y="2008972"/>
                </a:lnTo>
                <a:lnTo>
                  <a:pt x="7000090" y="1971964"/>
                </a:lnTo>
                <a:lnTo>
                  <a:pt x="6973986" y="1935509"/>
                </a:lnTo>
                <a:lnTo>
                  <a:pt x="6947079" y="1899621"/>
                </a:lnTo>
                <a:lnTo>
                  <a:pt x="6919379" y="1864315"/>
                </a:lnTo>
                <a:lnTo>
                  <a:pt x="6890896" y="1829607"/>
                </a:lnTo>
                <a:lnTo>
                  <a:pt x="6861640" y="1795511"/>
                </a:lnTo>
                <a:lnTo>
                  <a:pt x="6831621" y="1762044"/>
                </a:lnTo>
                <a:lnTo>
                  <a:pt x="6800849" y="1729220"/>
                </a:lnTo>
                <a:lnTo>
                  <a:pt x="6769334" y="1697054"/>
                </a:lnTo>
                <a:lnTo>
                  <a:pt x="6737086" y="1665562"/>
                </a:lnTo>
                <a:lnTo>
                  <a:pt x="6704114" y="1634759"/>
                </a:lnTo>
                <a:lnTo>
                  <a:pt x="6670429" y="1604661"/>
                </a:lnTo>
                <a:lnTo>
                  <a:pt x="6636041" y="1575281"/>
                </a:lnTo>
                <a:lnTo>
                  <a:pt x="6600959" y="1546637"/>
                </a:lnTo>
                <a:lnTo>
                  <a:pt x="6565193" y="1518742"/>
                </a:lnTo>
                <a:lnTo>
                  <a:pt x="6528754" y="1491612"/>
                </a:lnTo>
                <a:lnTo>
                  <a:pt x="6491651" y="1465263"/>
                </a:lnTo>
                <a:lnTo>
                  <a:pt x="6453894" y="1439710"/>
                </a:lnTo>
                <a:lnTo>
                  <a:pt x="6415493" y="1414967"/>
                </a:lnTo>
                <a:lnTo>
                  <a:pt x="6376458" y="1391050"/>
                </a:lnTo>
                <a:lnTo>
                  <a:pt x="6336799" y="1367975"/>
                </a:lnTo>
                <a:lnTo>
                  <a:pt x="6296526" y="1345756"/>
                </a:lnTo>
                <a:lnTo>
                  <a:pt x="6255649" y="1324408"/>
                </a:lnTo>
                <a:lnTo>
                  <a:pt x="6214177" y="1303948"/>
                </a:lnTo>
                <a:lnTo>
                  <a:pt x="6172121" y="1284390"/>
                </a:lnTo>
                <a:lnTo>
                  <a:pt x="6129490" y="1265749"/>
                </a:lnTo>
                <a:lnTo>
                  <a:pt x="6086295" y="1248041"/>
                </a:lnTo>
                <a:lnTo>
                  <a:pt x="6042546" y="1231281"/>
                </a:lnTo>
                <a:lnTo>
                  <a:pt x="5998251" y="1215484"/>
                </a:lnTo>
                <a:lnTo>
                  <a:pt x="5953422" y="1200665"/>
                </a:lnTo>
                <a:lnTo>
                  <a:pt x="5908068" y="1186840"/>
                </a:lnTo>
                <a:lnTo>
                  <a:pt x="5862200" y="1174023"/>
                </a:lnTo>
                <a:lnTo>
                  <a:pt x="5815826" y="1162231"/>
                </a:lnTo>
                <a:lnTo>
                  <a:pt x="5768957" y="1151478"/>
                </a:lnTo>
                <a:lnTo>
                  <a:pt x="678213" y="46171"/>
                </a:lnTo>
                <a:lnTo>
                  <a:pt x="631107" y="36522"/>
                </a:lnTo>
                <a:lnTo>
                  <a:pt x="584029" y="28026"/>
                </a:lnTo>
                <a:lnTo>
                  <a:pt x="536992" y="20672"/>
                </a:lnTo>
                <a:lnTo>
                  <a:pt x="490013" y="14451"/>
                </a:lnTo>
                <a:lnTo>
                  <a:pt x="443106" y="9353"/>
                </a:lnTo>
                <a:lnTo>
                  <a:pt x="396287" y="5369"/>
                </a:lnTo>
                <a:lnTo>
                  <a:pt x="349571" y="2489"/>
                </a:lnTo>
                <a:lnTo>
                  <a:pt x="302974" y="702"/>
                </a:lnTo>
                <a:lnTo>
                  <a:pt x="256510" y="0"/>
                </a:lnTo>
                <a:close/>
              </a:path>
            </a:pathLst>
          </a:custGeom>
          <a:solidFill>
            <a:srgbClr val="FCECD5"/>
          </a:solidFill>
        </p:spPr>
        <p:txBody>
          <a:bodyPr wrap="square" lIns="0" tIns="0" rIns="0" bIns="0" rtlCol="0"/>
          <a:lstStyle/>
          <a:p>
            <a:endParaRPr/>
          </a:p>
        </p:txBody>
      </p:sp>
      <p:sp>
        <p:nvSpPr>
          <p:cNvPr id="3" name="Content Placeholder 2"/>
          <p:cNvSpPr>
            <a:spLocks noGrp="1"/>
          </p:cNvSpPr>
          <p:nvPr>
            <p:ph idx="1"/>
          </p:nvPr>
        </p:nvSpPr>
        <p:spPr>
          <a:xfrm>
            <a:off x="588000" y="1663337"/>
            <a:ext cx="5220000" cy="4537026"/>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da-DK" noProof="0" dirty="0"/>
              <a:t>Klik for at redigere teksttypografierne i masteren</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endParaRPr lang="en-GB" noProof="0" dirty="0"/>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p:nvPr>
        </p:nvSpPr>
        <p:spPr>
          <a:xfrm>
            <a:off x="6384000" y="1663337"/>
            <a:ext cx="5220000" cy="4537026"/>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GB" dirty="0"/>
          </a:p>
        </p:txBody>
      </p:sp>
      <p:sp>
        <p:nvSpPr>
          <p:cNvPr id="19" name="Text Placeholder note">
            <a:extLst>
              <a:ext uri="{FF2B5EF4-FFF2-40B4-BE49-F238E27FC236}">
                <a16:creationId xmlns:a16="http://schemas.microsoft.com/office/drawing/2014/main" id="{648E688D-D49E-48B7-BAC7-06F39056C1B1}"/>
              </a:ext>
            </a:extLst>
          </p:cNvPr>
          <p:cNvSpPr>
            <a:spLocks noGrp="1"/>
          </p:cNvSpPr>
          <p:nvPr>
            <p:ph type="body" sz="quarter" idx="26"/>
          </p:nvPr>
        </p:nvSpPr>
        <p:spPr>
          <a:xfrm>
            <a:off x="1632000" y="6471189"/>
            <a:ext cx="9972000" cy="138499"/>
          </a:xfrm>
        </p:spPr>
        <p:txBody>
          <a:bodyPr anchor="ctr" anchorCtr="0">
            <a:spAutoFit/>
          </a:bodyPr>
          <a:lstStyle>
            <a:lvl1pPr marL="162000" indent="-162000">
              <a:spcAft>
                <a:spcPts val="0"/>
              </a:spcAft>
              <a:buClrTx/>
              <a:buSzPct val="100000"/>
              <a:buFont typeface="+mj-lt"/>
              <a:buAutoNum type="arabicPeriod"/>
              <a:defRPr sz="1000">
                <a:solidFill>
                  <a:srgbClr val="787878"/>
                </a:solidFill>
                <a:latin typeface="+mj-lt"/>
              </a:defRPr>
            </a:lvl1pPr>
          </a:lstStyle>
          <a:p>
            <a:pPr lvl="0"/>
            <a:r>
              <a:rPr lang="da-DK"/>
              <a:t>Klik for at redigere teksttypografierne i masteren</a:t>
            </a:r>
          </a:p>
        </p:txBody>
      </p:sp>
      <p:pic>
        <p:nvPicPr>
          <p:cNvPr id="9" name="Logo">
            <a:extLst>
              <a:ext uri="{FF2B5EF4-FFF2-40B4-BE49-F238E27FC236}">
                <a16:creationId xmlns:a16="http://schemas.microsoft.com/office/drawing/2014/main" id="{16AD32FC-784E-3448-9B24-E8FA4CB9F84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2020" y="6399299"/>
            <a:ext cx="989149" cy="282278"/>
          </a:xfrm>
          <a:prstGeom prst="rect">
            <a:avLst/>
          </a:prstGeom>
        </p:spPr>
      </p:pic>
    </p:spTree>
    <p:extLst>
      <p:ext uri="{BB962C8B-B14F-4D97-AF65-F5344CB8AC3E}">
        <p14:creationId xmlns:p14="http://schemas.microsoft.com/office/powerpoint/2010/main" val="4000813448"/>
      </p:ext>
    </p:extLst>
  </p:cSld>
  <p:clrMapOvr>
    <a:masterClrMapping/>
  </p:clrMapOvr>
  <p:extLst>
    <p:ext uri="{DCECCB84-F9BA-43D5-87BE-67443E8EF086}">
      <p15:sldGuideLst xmlns:p15="http://schemas.microsoft.com/office/powerpoint/2012/main"/>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8142A49F-08E5-4F4D-8751-51CEFBAD2D57}"/>
              </a:ext>
            </a:extLst>
          </p:cNvPr>
          <p:cNvSpPr>
            <a:spLocks noGrp="1"/>
          </p:cNvSpPr>
          <p:nvPr>
            <p:ph type="title"/>
          </p:nvPr>
        </p:nvSpPr>
        <p:spPr>
          <a:xfrm>
            <a:off x="588000" y="396000"/>
            <a:ext cx="11016000" cy="319318"/>
          </a:xfrm>
        </p:spPr>
        <p:txBody>
          <a:bodyPr/>
          <a:lstStyle>
            <a:lvl1pPr>
              <a:defRPr>
                <a:latin typeface="+mj-lt"/>
              </a:defRPr>
            </a:lvl1pPr>
          </a:lstStyle>
          <a:p>
            <a:r>
              <a:rPr lang="da-DK"/>
              <a:t>Klik for at redigere titeltypografien i masteren</a:t>
            </a:r>
            <a:endParaRPr lang="en-GB" dirty="0"/>
          </a:p>
        </p:txBody>
      </p:sp>
      <p:sp>
        <p:nvSpPr>
          <p:cNvPr id="3" name="Content Placeholder 2"/>
          <p:cNvSpPr>
            <a:spLocks noGrp="1"/>
          </p:cNvSpPr>
          <p:nvPr>
            <p:ph idx="1"/>
          </p:nvPr>
        </p:nvSpPr>
        <p:spPr>
          <a:xfrm>
            <a:off x="588000" y="1376363"/>
            <a:ext cx="3492000" cy="4824000"/>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en-GB" noProof="0" dirty="0"/>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p:nvPr>
        </p:nvSpPr>
        <p:spPr>
          <a:xfrm>
            <a:off x="8112000" y="1376363"/>
            <a:ext cx="3492000" cy="4824000"/>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GB" dirty="0"/>
          </a:p>
        </p:txBody>
      </p:sp>
      <p:sp>
        <p:nvSpPr>
          <p:cNvPr id="19" name="Text Placeholder note">
            <a:extLst>
              <a:ext uri="{FF2B5EF4-FFF2-40B4-BE49-F238E27FC236}">
                <a16:creationId xmlns:a16="http://schemas.microsoft.com/office/drawing/2014/main" id="{648E688D-D49E-48B7-BAC7-06F39056C1B1}"/>
              </a:ext>
            </a:extLst>
          </p:cNvPr>
          <p:cNvSpPr>
            <a:spLocks noGrp="1"/>
          </p:cNvSpPr>
          <p:nvPr>
            <p:ph type="body" sz="quarter" idx="26"/>
          </p:nvPr>
        </p:nvSpPr>
        <p:spPr>
          <a:xfrm>
            <a:off x="1632000" y="6471189"/>
            <a:ext cx="9972000" cy="138499"/>
          </a:xfrm>
        </p:spPr>
        <p:txBody>
          <a:bodyPr anchor="ctr" anchorCtr="0">
            <a:spAutoFit/>
          </a:bodyPr>
          <a:lstStyle>
            <a:lvl1pPr marL="162000" indent="-162000">
              <a:spcAft>
                <a:spcPts val="0"/>
              </a:spcAft>
              <a:buClrTx/>
              <a:buSzPct val="100000"/>
              <a:buFont typeface="+mj-lt"/>
              <a:buAutoNum type="arabicPeriod"/>
              <a:defRPr sz="1000">
                <a:solidFill>
                  <a:srgbClr val="787878"/>
                </a:solidFill>
                <a:latin typeface="+mj-lt"/>
              </a:defRPr>
            </a:lvl1pPr>
          </a:lstStyle>
          <a:p>
            <a:pPr lvl="0"/>
            <a:r>
              <a:rPr lang="da-DK"/>
              <a:t>Klik for at redigere teksttypografierne i masteren</a:t>
            </a:r>
          </a:p>
        </p:txBody>
      </p:sp>
      <p:sp>
        <p:nvSpPr>
          <p:cNvPr id="4" name="Content Placeholder 3">
            <a:extLst>
              <a:ext uri="{FF2B5EF4-FFF2-40B4-BE49-F238E27FC236}">
                <a16:creationId xmlns:a16="http://schemas.microsoft.com/office/drawing/2014/main" id="{8D06A66B-524E-4A89-99A1-632CCCAD07D4}"/>
              </a:ext>
            </a:extLst>
          </p:cNvPr>
          <p:cNvSpPr>
            <a:spLocks noGrp="1"/>
          </p:cNvSpPr>
          <p:nvPr>
            <p:ph sz="quarter" idx="27"/>
          </p:nvPr>
        </p:nvSpPr>
        <p:spPr>
          <a:xfrm>
            <a:off x="4350000" y="1376363"/>
            <a:ext cx="3492000" cy="4824000"/>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GB"/>
          </a:p>
        </p:txBody>
      </p:sp>
    </p:spTree>
    <p:extLst>
      <p:ext uri="{BB962C8B-B14F-4D97-AF65-F5344CB8AC3E}">
        <p14:creationId xmlns:p14="http://schemas.microsoft.com/office/powerpoint/2010/main" val="3429797629"/>
      </p:ext>
    </p:extLst>
  </p:cSld>
  <p:clrMapOvr>
    <a:masterClrMapping/>
  </p:clrMapOvr>
  <p:extLst>
    <p:ext uri="{DCECCB84-F9BA-43D5-87BE-67443E8EF086}">
      <p15:sldGuideLst xmlns:p15="http://schemas.microsoft.com/office/powerpoint/2012/main"/>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2_Brugerdefineret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C58F6B-09A5-E44D-9E52-16A39262F1B2}"/>
              </a:ext>
            </a:extLst>
          </p:cNvPr>
          <p:cNvSpPr>
            <a:spLocks noGrp="1"/>
          </p:cNvSpPr>
          <p:nvPr>
            <p:ph type="title"/>
          </p:nvPr>
        </p:nvSpPr>
        <p:spPr/>
        <p:txBody>
          <a:bodyPr/>
          <a:lstStyle/>
          <a:p>
            <a:r>
              <a:rPr lang="da-DK"/>
              <a:t>Klik for at redigere titeltypografien i masteren</a:t>
            </a:r>
          </a:p>
        </p:txBody>
      </p:sp>
    </p:spTree>
    <p:extLst>
      <p:ext uri="{BB962C8B-B14F-4D97-AF65-F5344CB8AC3E}">
        <p14:creationId xmlns:p14="http://schemas.microsoft.com/office/powerpoint/2010/main" val="91069401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3_Brugerdefineret layout">
    <p:spTree>
      <p:nvGrpSpPr>
        <p:cNvPr id="1" name=""/>
        <p:cNvGrpSpPr/>
        <p:nvPr/>
      </p:nvGrpSpPr>
      <p:grpSpPr>
        <a:xfrm>
          <a:off x="0" y="0"/>
          <a:ext cx="0" cy="0"/>
          <a:chOff x="0" y="0"/>
          <a:chExt cx="0" cy="0"/>
        </a:xfrm>
      </p:grpSpPr>
      <p:pic>
        <p:nvPicPr>
          <p:cNvPr id="3" name="Billede 2" descr="Et billede, der indeholder lys&#10;&#10;Automatisk genereret beskrivelse">
            <a:extLst>
              <a:ext uri="{FF2B5EF4-FFF2-40B4-BE49-F238E27FC236}">
                <a16:creationId xmlns:a16="http://schemas.microsoft.com/office/drawing/2014/main" id="{043063A0-FDCF-AA4E-96E7-578BD44441A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 t="-381" r="1" b="5776"/>
          <a:stretch/>
        </p:blipFill>
        <p:spPr>
          <a:xfrm>
            <a:off x="0" y="-34506"/>
            <a:ext cx="12191999" cy="6892506"/>
          </a:xfrm>
          <a:prstGeom prst="rect">
            <a:avLst/>
          </a:prstGeom>
        </p:spPr>
      </p:pic>
      <p:sp>
        <p:nvSpPr>
          <p:cNvPr id="2" name="Titel 1">
            <a:extLst>
              <a:ext uri="{FF2B5EF4-FFF2-40B4-BE49-F238E27FC236}">
                <a16:creationId xmlns:a16="http://schemas.microsoft.com/office/drawing/2014/main" id="{122A7C94-B819-764E-87A1-1076875E3FC4}"/>
              </a:ext>
            </a:extLst>
          </p:cNvPr>
          <p:cNvSpPr>
            <a:spLocks noGrp="1"/>
          </p:cNvSpPr>
          <p:nvPr>
            <p:ph type="title"/>
          </p:nvPr>
        </p:nvSpPr>
        <p:spPr/>
        <p:txBody>
          <a:bodyPr/>
          <a:lstStyle/>
          <a:p>
            <a:r>
              <a:rPr lang="da-DK"/>
              <a:t>Klik for at redigere titeltypografien i masteren</a:t>
            </a:r>
          </a:p>
        </p:txBody>
      </p:sp>
      <p:pic>
        <p:nvPicPr>
          <p:cNvPr id="5" name="Logo">
            <a:extLst>
              <a:ext uri="{FF2B5EF4-FFF2-40B4-BE49-F238E27FC236}">
                <a16:creationId xmlns:a16="http://schemas.microsoft.com/office/drawing/2014/main" id="{1DEC9DE2-295A-1743-849F-6F01A88CEAF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02020" y="6399299"/>
            <a:ext cx="989149" cy="282278"/>
          </a:xfrm>
          <a:prstGeom prst="rect">
            <a:avLst/>
          </a:prstGeom>
        </p:spPr>
      </p:pic>
    </p:spTree>
    <p:extLst>
      <p:ext uri="{BB962C8B-B14F-4D97-AF65-F5344CB8AC3E}">
        <p14:creationId xmlns:p14="http://schemas.microsoft.com/office/powerpoint/2010/main" val="278743126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4_Brugerdefineret layout">
    <p:spTree>
      <p:nvGrpSpPr>
        <p:cNvPr id="1" name=""/>
        <p:cNvGrpSpPr/>
        <p:nvPr/>
      </p:nvGrpSpPr>
      <p:grpSpPr>
        <a:xfrm>
          <a:off x="0" y="0"/>
          <a:ext cx="0" cy="0"/>
          <a:chOff x="0" y="0"/>
          <a:chExt cx="0" cy="0"/>
        </a:xfrm>
      </p:grpSpPr>
      <p:pic>
        <p:nvPicPr>
          <p:cNvPr id="3" name="Billede 2" descr="Et billede, der indeholder paraply&#10;&#10;Automatisk genereret beskrivelse">
            <a:extLst>
              <a:ext uri="{FF2B5EF4-FFF2-40B4-BE49-F238E27FC236}">
                <a16:creationId xmlns:a16="http://schemas.microsoft.com/office/drawing/2014/main" id="{8E9E4F36-FF38-9144-9F6A-DD78B7B9ACB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1900" b="4076"/>
          <a:stretch/>
        </p:blipFill>
        <p:spPr>
          <a:xfrm>
            <a:off x="0" y="0"/>
            <a:ext cx="12205854" cy="6858000"/>
          </a:xfrm>
          <a:prstGeom prst="rect">
            <a:avLst/>
          </a:prstGeom>
        </p:spPr>
      </p:pic>
      <p:pic>
        <p:nvPicPr>
          <p:cNvPr id="4" name="Logo">
            <a:extLst>
              <a:ext uri="{FF2B5EF4-FFF2-40B4-BE49-F238E27FC236}">
                <a16:creationId xmlns:a16="http://schemas.microsoft.com/office/drawing/2014/main" id="{354C1A55-4841-B74A-93AD-3D8D69BC8F72}"/>
              </a:ext>
            </a:extLst>
          </p:cNvPr>
          <p:cNvPicPr>
            <a:picLocks noChangeAspect="1"/>
          </p:cNvPicPr>
          <p:nvPr userDrawn="1"/>
        </p:nvPicPr>
        <p:blipFill>
          <a:blip r:embed="rId3" cstate="screen">
            <a:biLevel thresh="25000"/>
            <a:extLst>
              <a:ext uri="{28A0092B-C50C-407E-A947-70E740481C1C}">
                <a14:useLocalDpi xmlns:a14="http://schemas.microsoft.com/office/drawing/2010/main"/>
              </a:ext>
            </a:extLst>
          </a:blip>
          <a:stretch>
            <a:fillRect/>
          </a:stretch>
        </p:blipFill>
        <p:spPr>
          <a:xfrm>
            <a:off x="302020" y="6399299"/>
            <a:ext cx="989149" cy="282278"/>
          </a:xfrm>
          <a:prstGeom prst="rect">
            <a:avLst/>
          </a:prstGeom>
        </p:spPr>
      </p:pic>
      <p:sp>
        <p:nvSpPr>
          <p:cNvPr id="2" name="Titel 1">
            <a:extLst>
              <a:ext uri="{FF2B5EF4-FFF2-40B4-BE49-F238E27FC236}">
                <a16:creationId xmlns:a16="http://schemas.microsoft.com/office/drawing/2014/main" id="{498E0FF3-EF98-8546-A8BF-EB802EAC6B9F}"/>
              </a:ext>
            </a:extLst>
          </p:cNvPr>
          <p:cNvSpPr>
            <a:spLocks noGrp="1"/>
          </p:cNvSpPr>
          <p:nvPr>
            <p:ph type="title"/>
          </p:nvPr>
        </p:nvSpPr>
        <p:spPr/>
        <p:txBody>
          <a:bodyPr/>
          <a:lstStyle/>
          <a:p>
            <a:r>
              <a:rPr lang="da-DK"/>
              <a:t>Klik for at redigere titeltypografien i masteren</a:t>
            </a:r>
          </a:p>
        </p:txBody>
      </p:sp>
    </p:spTree>
    <p:extLst>
      <p:ext uri="{BB962C8B-B14F-4D97-AF65-F5344CB8AC3E}">
        <p14:creationId xmlns:p14="http://schemas.microsoft.com/office/powerpoint/2010/main" val="31578293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reaker B">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8436385B-2BDD-442E-AA01-FF9D59A82D64}"/>
              </a:ext>
            </a:extLst>
          </p:cNvPr>
          <p:cNvGraphicFramePr>
            <a:graphicFrameLocks noChangeAspect="1"/>
          </p:cNvGraphicFramePr>
          <p:nvPr userDrawn="1">
            <p:custDataLst>
              <p:tags r:id="rId1"/>
            </p:custDataLst>
            <p:extLst>
              <p:ext uri="{D42A27DB-BD31-4B8C-83A1-F6EECF244321}">
                <p14:modId xmlns:p14="http://schemas.microsoft.com/office/powerpoint/2010/main" val="28803847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4" name="Object 3" hidden="1">
                        <a:extLst>
                          <a:ext uri="{FF2B5EF4-FFF2-40B4-BE49-F238E27FC236}">
                            <a16:creationId xmlns:a16="http://schemas.microsoft.com/office/drawing/2014/main" id="{8436385B-2BDD-442E-AA01-FF9D59A82D6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B4092230-2910-4676-A305-46FFF508A944}"/>
              </a:ext>
            </a:extLst>
          </p:cNvPr>
          <p:cNvSpPr/>
          <p:nvPr userDrawn="1">
            <p:custDataLst>
              <p:tags r:id="rId2"/>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l">
              <a:lnSpc>
                <a:spcPct val="90000"/>
              </a:lnSpc>
            </a:pPr>
            <a:endParaRPr lang="en-GB" sz="9600" b="1" i="0" baseline="0" noProof="0" dirty="0" err="1">
              <a:latin typeface="TDC NET" panose="020B0604020202020204" charset="0"/>
              <a:ea typeface="+mj-ea"/>
              <a:cs typeface="+mj-cs"/>
              <a:sym typeface="TDC NET" panose="020B0604020202020204" charset="0"/>
            </a:endParaRPr>
          </a:p>
        </p:txBody>
      </p:sp>
      <p:pic>
        <p:nvPicPr>
          <p:cNvPr id="2" name="Picture 1">
            <a:extLst>
              <a:ext uri="{FF2B5EF4-FFF2-40B4-BE49-F238E27FC236}">
                <a16:creationId xmlns:a16="http://schemas.microsoft.com/office/drawing/2014/main" id="{84806ADE-748C-4A1B-A8B2-D1260B5DE5A1}"/>
              </a:ext>
            </a:extLst>
          </p:cNvPr>
          <p:cNvPicPr>
            <a:picLocks noChangeAspect="1"/>
          </p:cNvPicPr>
          <p:nvPr userDrawn="1"/>
        </p:nvPicPr>
        <p:blipFill>
          <a:blip r:embed="rId6"/>
          <a:stretch>
            <a:fillRect/>
          </a:stretch>
        </p:blipFill>
        <p:spPr>
          <a:xfrm>
            <a:off x="5414" y="0"/>
            <a:ext cx="12181172" cy="6858000"/>
          </a:xfrm>
          <a:prstGeom prst="rect">
            <a:avLst/>
          </a:prstGeom>
        </p:spPr>
      </p:pic>
      <p:sp>
        <p:nvSpPr>
          <p:cNvPr id="9" name="Title 1">
            <a:extLst>
              <a:ext uri="{FF2B5EF4-FFF2-40B4-BE49-F238E27FC236}">
                <a16:creationId xmlns:a16="http://schemas.microsoft.com/office/drawing/2014/main" id="{54149983-15FC-4D03-BCCD-72D45EFBA02D}"/>
              </a:ext>
            </a:extLst>
          </p:cNvPr>
          <p:cNvSpPr>
            <a:spLocks noGrp="1"/>
          </p:cNvSpPr>
          <p:nvPr>
            <p:ph type="ctrTitle" hasCustomPrompt="1"/>
          </p:nvPr>
        </p:nvSpPr>
        <p:spPr>
          <a:xfrm>
            <a:off x="1185648" y="2128965"/>
            <a:ext cx="9820704" cy="2600071"/>
          </a:xfrm>
        </p:spPr>
        <p:txBody>
          <a:bodyPr anchor="ctr" anchorCtr="0"/>
          <a:lstStyle>
            <a:lvl1pPr algn="ctr">
              <a:lnSpc>
                <a:spcPct val="88000"/>
              </a:lnSpc>
              <a:defRPr sz="9600">
                <a:solidFill>
                  <a:schemeClr val="bg1"/>
                </a:solidFill>
                <a:latin typeface="+mj-lt"/>
              </a:defRPr>
            </a:lvl1pPr>
          </a:lstStyle>
          <a:p>
            <a:r>
              <a:rPr lang="en-GB" dirty="0"/>
              <a:t>Click to add title</a:t>
            </a:r>
          </a:p>
        </p:txBody>
      </p:sp>
      <p:pic>
        <p:nvPicPr>
          <p:cNvPr id="13" name="Logo">
            <a:extLst>
              <a:ext uri="{FF2B5EF4-FFF2-40B4-BE49-F238E27FC236}">
                <a16:creationId xmlns:a16="http://schemas.microsoft.com/office/drawing/2014/main" id="{C354A476-ACC8-4AD4-8E37-5F1C3F4328CA}"/>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609649" y="6157750"/>
            <a:ext cx="989149" cy="282278"/>
          </a:xfrm>
          <a:prstGeom prst="rect">
            <a:avLst/>
          </a:prstGeom>
        </p:spPr>
      </p:pic>
    </p:spTree>
    <p:extLst>
      <p:ext uri="{BB962C8B-B14F-4D97-AF65-F5344CB8AC3E}">
        <p14:creationId xmlns:p14="http://schemas.microsoft.com/office/powerpoint/2010/main" val="3195932933"/>
      </p:ext>
    </p:extLst>
  </p:cSld>
  <p:clrMapOvr>
    <a:masterClrMapping/>
  </p:clrMapOvr>
  <p:hf hdr="0"/>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5_Brugerdefineret layout">
    <p:spTree>
      <p:nvGrpSpPr>
        <p:cNvPr id="1" name=""/>
        <p:cNvGrpSpPr/>
        <p:nvPr/>
      </p:nvGrpSpPr>
      <p:grpSpPr>
        <a:xfrm>
          <a:off x="0" y="0"/>
          <a:ext cx="0" cy="0"/>
          <a:chOff x="0" y="0"/>
          <a:chExt cx="0" cy="0"/>
        </a:xfrm>
      </p:grpSpPr>
      <p:pic>
        <p:nvPicPr>
          <p:cNvPr id="3" name="Billede 2" descr="Et billede, der indeholder paraply&#10;&#10;Automatisk genereret beskrivelse">
            <a:extLst>
              <a:ext uri="{FF2B5EF4-FFF2-40B4-BE49-F238E27FC236}">
                <a16:creationId xmlns:a16="http://schemas.microsoft.com/office/drawing/2014/main" id="{F0F940A8-6EFD-1F43-96AD-AAC98C292E1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145" b="6269"/>
          <a:stretch/>
        </p:blipFill>
        <p:spPr>
          <a:xfrm>
            <a:off x="0" y="-12389"/>
            <a:ext cx="12225382" cy="6858000"/>
          </a:xfrm>
          <a:prstGeom prst="rect">
            <a:avLst/>
          </a:prstGeom>
        </p:spPr>
      </p:pic>
      <p:sp>
        <p:nvSpPr>
          <p:cNvPr id="2" name="Titel 1">
            <a:extLst>
              <a:ext uri="{FF2B5EF4-FFF2-40B4-BE49-F238E27FC236}">
                <a16:creationId xmlns:a16="http://schemas.microsoft.com/office/drawing/2014/main" id="{095B124A-DA0F-8E4A-88C4-F1EA7DEB11AF}"/>
              </a:ext>
            </a:extLst>
          </p:cNvPr>
          <p:cNvSpPr>
            <a:spLocks noGrp="1"/>
          </p:cNvSpPr>
          <p:nvPr>
            <p:ph type="title"/>
          </p:nvPr>
        </p:nvSpPr>
        <p:spPr/>
        <p:txBody>
          <a:bodyPr/>
          <a:lstStyle>
            <a:lvl1pPr>
              <a:defRPr>
                <a:solidFill>
                  <a:schemeClr val="accent2"/>
                </a:solidFill>
              </a:defRPr>
            </a:lvl1pPr>
          </a:lstStyle>
          <a:p>
            <a:r>
              <a:rPr lang="da-DK" dirty="0"/>
              <a:t>Klik for at redigere titeltypografien i masteren</a:t>
            </a:r>
          </a:p>
        </p:txBody>
      </p:sp>
      <p:pic>
        <p:nvPicPr>
          <p:cNvPr id="5" name="Logo">
            <a:extLst>
              <a:ext uri="{FF2B5EF4-FFF2-40B4-BE49-F238E27FC236}">
                <a16:creationId xmlns:a16="http://schemas.microsoft.com/office/drawing/2014/main" id="{8D39025D-A558-644B-9762-D1A96650AC8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02020" y="6399299"/>
            <a:ext cx="989149" cy="282278"/>
          </a:xfrm>
          <a:prstGeom prst="rect">
            <a:avLst/>
          </a:prstGeom>
        </p:spPr>
      </p:pic>
    </p:spTree>
    <p:extLst>
      <p:ext uri="{BB962C8B-B14F-4D97-AF65-F5344CB8AC3E}">
        <p14:creationId xmlns:p14="http://schemas.microsoft.com/office/powerpoint/2010/main" val="290152727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Empty slide">
    <p:spTree>
      <p:nvGrpSpPr>
        <p:cNvPr id="1" name=""/>
        <p:cNvGrpSpPr/>
        <p:nvPr/>
      </p:nvGrpSpPr>
      <p:grpSpPr>
        <a:xfrm>
          <a:off x="0" y="0"/>
          <a:ext cx="0" cy="0"/>
          <a:chOff x="0" y="0"/>
          <a:chExt cx="0" cy="0"/>
        </a:xfrm>
      </p:grpSpPr>
      <p:sp>
        <p:nvSpPr>
          <p:cNvPr id="8" name="Text Placeholder note">
            <a:extLst>
              <a:ext uri="{FF2B5EF4-FFF2-40B4-BE49-F238E27FC236}">
                <a16:creationId xmlns:a16="http://schemas.microsoft.com/office/drawing/2014/main" id="{D89EF5F8-4B69-4EC4-BF21-3911EEA699CE}"/>
              </a:ext>
            </a:extLst>
          </p:cNvPr>
          <p:cNvSpPr>
            <a:spLocks noGrp="1"/>
          </p:cNvSpPr>
          <p:nvPr>
            <p:ph type="body" sz="quarter" idx="26"/>
          </p:nvPr>
        </p:nvSpPr>
        <p:spPr>
          <a:xfrm>
            <a:off x="1632000" y="6471189"/>
            <a:ext cx="9972000" cy="138499"/>
          </a:xfrm>
        </p:spPr>
        <p:txBody>
          <a:bodyPr anchor="ctr" anchorCtr="0">
            <a:spAutoFit/>
          </a:bodyPr>
          <a:lstStyle>
            <a:lvl1pPr marL="162000" indent="-162000">
              <a:spcAft>
                <a:spcPts val="0"/>
              </a:spcAft>
              <a:buClrTx/>
              <a:buSzPct val="100000"/>
              <a:buFont typeface="+mj-lt"/>
              <a:buAutoNum type="arabicPeriod"/>
              <a:defRPr sz="1000">
                <a:solidFill>
                  <a:srgbClr val="787878"/>
                </a:solidFill>
                <a:latin typeface="+mj-lt"/>
              </a:defRPr>
            </a:lvl1pPr>
          </a:lstStyle>
          <a:p>
            <a:pPr lvl="0"/>
            <a:r>
              <a:rPr lang="da-DK"/>
              <a:t>Klik for at redigere teksttypografierne i masteren</a:t>
            </a:r>
          </a:p>
        </p:txBody>
      </p:sp>
      <p:grpSp>
        <p:nvGrpSpPr>
          <p:cNvPr id="4" name="Gruppe 3">
            <a:extLst>
              <a:ext uri="{FF2B5EF4-FFF2-40B4-BE49-F238E27FC236}">
                <a16:creationId xmlns:a16="http://schemas.microsoft.com/office/drawing/2014/main" id="{A36DACE9-28A7-CA4B-BAC5-0DDE4C22DF07}"/>
              </a:ext>
            </a:extLst>
          </p:cNvPr>
          <p:cNvGrpSpPr/>
          <p:nvPr userDrawn="1"/>
        </p:nvGrpSpPr>
        <p:grpSpPr>
          <a:xfrm>
            <a:off x="4817334" y="-6300"/>
            <a:ext cx="7387918" cy="6877552"/>
            <a:chOff x="2412117" y="-551641"/>
            <a:chExt cx="9832793" cy="9153530"/>
          </a:xfrm>
        </p:grpSpPr>
        <p:sp>
          <p:nvSpPr>
            <p:cNvPr id="5" name="object 2">
              <a:extLst>
                <a:ext uri="{FF2B5EF4-FFF2-40B4-BE49-F238E27FC236}">
                  <a16:creationId xmlns:a16="http://schemas.microsoft.com/office/drawing/2014/main" id="{BDAD4CCD-1323-DE4A-9706-AB8EB0211E45}"/>
                </a:ext>
              </a:extLst>
            </p:cNvPr>
            <p:cNvSpPr/>
            <p:nvPr/>
          </p:nvSpPr>
          <p:spPr>
            <a:xfrm>
              <a:off x="2412117" y="-551641"/>
              <a:ext cx="9176448" cy="3841055"/>
            </a:xfrm>
            <a:custGeom>
              <a:avLst/>
              <a:gdLst/>
              <a:ahLst/>
              <a:cxnLst/>
              <a:rect l="l" t="t" r="r" b="b"/>
              <a:pathLst>
                <a:path w="7588250" h="3176270">
                  <a:moveTo>
                    <a:pt x="7587654" y="0"/>
                  </a:moveTo>
                  <a:lnTo>
                    <a:pt x="0" y="0"/>
                  </a:lnTo>
                  <a:lnTo>
                    <a:pt x="2686804" y="2175872"/>
                  </a:lnTo>
                  <a:lnTo>
                    <a:pt x="2726077" y="2206647"/>
                  </a:lnTo>
                  <a:lnTo>
                    <a:pt x="2765622" y="2236955"/>
                  </a:lnTo>
                  <a:lnTo>
                    <a:pt x="2805433" y="2266794"/>
                  </a:lnTo>
                  <a:lnTo>
                    <a:pt x="2845508" y="2296164"/>
                  </a:lnTo>
                  <a:lnTo>
                    <a:pt x="2885841" y="2325065"/>
                  </a:lnTo>
                  <a:lnTo>
                    <a:pt x="2926430" y="2353495"/>
                  </a:lnTo>
                  <a:lnTo>
                    <a:pt x="2967270" y="2381454"/>
                  </a:lnTo>
                  <a:lnTo>
                    <a:pt x="3008356" y="2408942"/>
                  </a:lnTo>
                  <a:lnTo>
                    <a:pt x="3049685" y="2435958"/>
                  </a:lnTo>
                  <a:lnTo>
                    <a:pt x="3091254" y="2462501"/>
                  </a:lnTo>
                  <a:lnTo>
                    <a:pt x="3133057" y="2488570"/>
                  </a:lnTo>
                  <a:lnTo>
                    <a:pt x="3175090" y="2514165"/>
                  </a:lnTo>
                  <a:lnTo>
                    <a:pt x="3217351" y="2539286"/>
                  </a:lnTo>
                  <a:lnTo>
                    <a:pt x="3259834" y="2563931"/>
                  </a:lnTo>
                  <a:lnTo>
                    <a:pt x="3302536" y="2588100"/>
                  </a:lnTo>
                  <a:lnTo>
                    <a:pt x="3345452" y="2611792"/>
                  </a:lnTo>
                  <a:lnTo>
                    <a:pt x="3388579" y="2635007"/>
                  </a:lnTo>
                  <a:lnTo>
                    <a:pt x="3431913" y="2657744"/>
                  </a:lnTo>
                  <a:lnTo>
                    <a:pt x="3475449" y="2680003"/>
                  </a:lnTo>
                  <a:lnTo>
                    <a:pt x="3519183" y="2701782"/>
                  </a:lnTo>
                  <a:lnTo>
                    <a:pt x="3563112" y="2723082"/>
                  </a:lnTo>
                  <a:lnTo>
                    <a:pt x="3607231" y="2743901"/>
                  </a:lnTo>
                  <a:lnTo>
                    <a:pt x="3651537" y="2764238"/>
                  </a:lnTo>
                  <a:lnTo>
                    <a:pt x="3696025" y="2784094"/>
                  </a:lnTo>
                  <a:lnTo>
                    <a:pt x="3740691" y="2803468"/>
                  </a:lnTo>
                  <a:lnTo>
                    <a:pt x="3785531" y="2822358"/>
                  </a:lnTo>
                  <a:lnTo>
                    <a:pt x="3830542" y="2840765"/>
                  </a:lnTo>
                  <a:lnTo>
                    <a:pt x="3875718" y="2858688"/>
                  </a:lnTo>
                  <a:lnTo>
                    <a:pt x="3921057" y="2876125"/>
                  </a:lnTo>
                  <a:lnTo>
                    <a:pt x="3966554" y="2893077"/>
                  </a:lnTo>
                  <a:lnTo>
                    <a:pt x="4012205" y="2909543"/>
                  </a:lnTo>
                  <a:lnTo>
                    <a:pt x="4058005" y="2925521"/>
                  </a:lnTo>
                  <a:lnTo>
                    <a:pt x="4103952" y="2941012"/>
                  </a:lnTo>
                  <a:lnTo>
                    <a:pt x="4150040" y="2956015"/>
                  </a:lnTo>
                  <a:lnTo>
                    <a:pt x="4196267" y="2970529"/>
                  </a:lnTo>
                  <a:lnTo>
                    <a:pt x="4242627" y="2984554"/>
                  </a:lnTo>
                  <a:lnTo>
                    <a:pt x="4289117" y="2998089"/>
                  </a:lnTo>
                  <a:lnTo>
                    <a:pt x="4335733" y="3011133"/>
                  </a:lnTo>
                  <a:lnTo>
                    <a:pt x="4382470" y="3023685"/>
                  </a:lnTo>
                  <a:lnTo>
                    <a:pt x="4429325" y="3035745"/>
                  </a:lnTo>
                  <a:lnTo>
                    <a:pt x="4476294" y="3047313"/>
                  </a:lnTo>
                  <a:lnTo>
                    <a:pt x="4523372" y="3058388"/>
                  </a:lnTo>
                  <a:lnTo>
                    <a:pt x="4570556" y="3068968"/>
                  </a:lnTo>
                  <a:lnTo>
                    <a:pt x="4617841" y="3079054"/>
                  </a:lnTo>
                  <a:lnTo>
                    <a:pt x="4665224" y="3088645"/>
                  </a:lnTo>
                  <a:lnTo>
                    <a:pt x="4712700" y="3097740"/>
                  </a:lnTo>
                  <a:lnTo>
                    <a:pt x="4760266" y="3106338"/>
                  </a:lnTo>
                  <a:lnTo>
                    <a:pt x="4807917" y="3114440"/>
                  </a:lnTo>
                  <a:lnTo>
                    <a:pt x="4855649" y="3122043"/>
                  </a:lnTo>
                  <a:lnTo>
                    <a:pt x="4903458" y="3129148"/>
                  </a:lnTo>
                  <a:lnTo>
                    <a:pt x="4951341" y="3135754"/>
                  </a:lnTo>
                  <a:lnTo>
                    <a:pt x="4999293" y="3141861"/>
                  </a:lnTo>
                  <a:lnTo>
                    <a:pt x="5047310" y="3147467"/>
                  </a:lnTo>
                  <a:lnTo>
                    <a:pt x="5095388" y="3152572"/>
                  </a:lnTo>
                  <a:lnTo>
                    <a:pt x="5143523" y="3157175"/>
                  </a:lnTo>
                  <a:lnTo>
                    <a:pt x="5191711" y="3161276"/>
                  </a:lnTo>
                  <a:lnTo>
                    <a:pt x="5239948" y="3164875"/>
                  </a:lnTo>
                  <a:lnTo>
                    <a:pt x="5288230" y="3167969"/>
                  </a:lnTo>
                  <a:lnTo>
                    <a:pt x="5336553" y="3170560"/>
                  </a:lnTo>
                  <a:lnTo>
                    <a:pt x="5384913" y="3172646"/>
                  </a:lnTo>
                  <a:lnTo>
                    <a:pt x="5433306" y="3174226"/>
                  </a:lnTo>
                  <a:lnTo>
                    <a:pt x="5481727" y="3175300"/>
                  </a:lnTo>
                  <a:lnTo>
                    <a:pt x="5530173" y="3175868"/>
                  </a:lnTo>
                  <a:lnTo>
                    <a:pt x="5578640" y="3175928"/>
                  </a:lnTo>
                  <a:lnTo>
                    <a:pt x="5627124" y="3175480"/>
                  </a:lnTo>
                  <a:lnTo>
                    <a:pt x="5675620" y="3174524"/>
                  </a:lnTo>
                  <a:lnTo>
                    <a:pt x="5724125" y="3173058"/>
                  </a:lnTo>
                  <a:lnTo>
                    <a:pt x="5772634" y="3171082"/>
                  </a:lnTo>
                  <a:lnTo>
                    <a:pt x="5821144" y="3168596"/>
                  </a:lnTo>
                  <a:lnTo>
                    <a:pt x="5869650" y="3165599"/>
                  </a:lnTo>
                  <a:lnTo>
                    <a:pt x="5918149" y="3162089"/>
                  </a:lnTo>
                  <a:lnTo>
                    <a:pt x="5966636" y="3158068"/>
                  </a:lnTo>
                  <a:lnTo>
                    <a:pt x="6015107" y="3153533"/>
                  </a:lnTo>
                  <a:lnTo>
                    <a:pt x="6063559" y="3148484"/>
                  </a:lnTo>
                  <a:lnTo>
                    <a:pt x="6111987" y="3142921"/>
                  </a:lnTo>
                  <a:lnTo>
                    <a:pt x="6160387" y="3136843"/>
                  </a:lnTo>
                  <a:lnTo>
                    <a:pt x="6208756" y="3130249"/>
                  </a:lnTo>
                  <a:lnTo>
                    <a:pt x="6257088" y="3123139"/>
                  </a:lnTo>
                  <a:lnTo>
                    <a:pt x="6305381" y="3115512"/>
                  </a:lnTo>
                  <a:lnTo>
                    <a:pt x="6353630" y="3107367"/>
                  </a:lnTo>
                  <a:lnTo>
                    <a:pt x="6401831" y="3098704"/>
                  </a:lnTo>
                  <a:lnTo>
                    <a:pt x="6449979" y="3089523"/>
                  </a:lnTo>
                  <a:lnTo>
                    <a:pt x="6498072" y="3079821"/>
                  </a:lnTo>
                  <a:lnTo>
                    <a:pt x="6546105" y="3069600"/>
                  </a:lnTo>
                  <a:lnTo>
                    <a:pt x="6594073" y="3058858"/>
                  </a:lnTo>
                  <a:lnTo>
                    <a:pt x="6641973" y="3047594"/>
                  </a:lnTo>
                  <a:lnTo>
                    <a:pt x="6689802" y="3035808"/>
                  </a:lnTo>
                  <a:lnTo>
                    <a:pt x="6737553" y="3023500"/>
                  </a:lnTo>
                  <a:lnTo>
                    <a:pt x="6785225" y="3010668"/>
                  </a:lnTo>
                  <a:lnTo>
                    <a:pt x="7587654" y="0"/>
                  </a:lnTo>
                  <a:close/>
                </a:path>
              </a:pathLst>
            </a:custGeom>
            <a:solidFill>
              <a:srgbClr val="3DBB95"/>
            </a:solidFill>
          </p:spPr>
          <p:txBody>
            <a:bodyPr wrap="square" lIns="0" tIns="0" rIns="0" bIns="0" rtlCol="0"/>
            <a:lstStyle/>
            <a:p>
              <a:endParaRPr dirty="0"/>
            </a:p>
          </p:txBody>
        </p:sp>
        <p:sp>
          <p:nvSpPr>
            <p:cNvPr id="6" name="object 3">
              <a:extLst>
                <a:ext uri="{FF2B5EF4-FFF2-40B4-BE49-F238E27FC236}">
                  <a16:creationId xmlns:a16="http://schemas.microsoft.com/office/drawing/2014/main" id="{A71CA30C-32DA-3E4B-A061-A0A3341475B7}"/>
                </a:ext>
              </a:extLst>
            </p:cNvPr>
            <p:cNvSpPr/>
            <p:nvPr/>
          </p:nvSpPr>
          <p:spPr>
            <a:xfrm>
              <a:off x="9068092" y="2472482"/>
              <a:ext cx="3176818" cy="6129407"/>
            </a:xfrm>
            <a:custGeom>
              <a:avLst/>
              <a:gdLst/>
              <a:ahLst/>
              <a:cxnLst/>
              <a:rect l="l" t="t" r="r" b="b"/>
              <a:pathLst>
                <a:path w="2626995" h="5068570">
                  <a:moveTo>
                    <a:pt x="2626641" y="0"/>
                  </a:moveTo>
                  <a:lnTo>
                    <a:pt x="1596874" y="394861"/>
                  </a:lnTo>
                  <a:lnTo>
                    <a:pt x="1549211" y="412255"/>
                  </a:lnTo>
                  <a:lnTo>
                    <a:pt x="1501430" y="429100"/>
                  </a:lnTo>
                  <a:lnTo>
                    <a:pt x="1453535" y="445398"/>
                  </a:lnTo>
                  <a:lnTo>
                    <a:pt x="1405533" y="461150"/>
                  </a:lnTo>
                  <a:lnTo>
                    <a:pt x="1357427" y="476358"/>
                  </a:lnTo>
                  <a:lnTo>
                    <a:pt x="1309222" y="491025"/>
                  </a:lnTo>
                  <a:lnTo>
                    <a:pt x="1260924" y="505150"/>
                  </a:lnTo>
                  <a:lnTo>
                    <a:pt x="1212537" y="518737"/>
                  </a:lnTo>
                  <a:lnTo>
                    <a:pt x="0" y="5068044"/>
                  </a:lnTo>
                  <a:lnTo>
                    <a:pt x="2626641" y="5068044"/>
                  </a:lnTo>
                  <a:lnTo>
                    <a:pt x="2626641" y="0"/>
                  </a:lnTo>
                  <a:close/>
                </a:path>
              </a:pathLst>
            </a:custGeom>
            <a:solidFill>
              <a:srgbClr val="C7DFF4"/>
            </a:solidFill>
          </p:spPr>
          <p:txBody>
            <a:bodyPr wrap="square" lIns="0" tIns="0" rIns="0" bIns="0" rtlCol="0"/>
            <a:lstStyle/>
            <a:p>
              <a:endParaRPr/>
            </a:p>
          </p:txBody>
        </p:sp>
        <p:sp>
          <p:nvSpPr>
            <p:cNvPr id="7" name="object 4">
              <a:extLst>
                <a:ext uri="{FF2B5EF4-FFF2-40B4-BE49-F238E27FC236}">
                  <a16:creationId xmlns:a16="http://schemas.microsoft.com/office/drawing/2014/main" id="{48F98DAD-1365-9445-92EB-2B069CF6E9DC}"/>
                </a:ext>
              </a:extLst>
            </p:cNvPr>
            <p:cNvSpPr/>
            <p:nvPr/>
          </p:nvSpPr>
          <p:spPr>
            <a:xfrm>
              <a:off x="10528236" y="-546565"/>
              <a:ext cx="1710121" cy="3641398"/>
            </a:xfrm>
            <a:custGeom>
              <a:avLst/>
              <a:gdLst/>
              <a:ahLst/>
              <a:cxnLst/>
              <a:rect l="l" t="t" r="r" b="b"/>
              <a:pathLst>
                <a:path w="1414145" h="3011170">
                  <a:moveTo>
                    <a:pt x="1414058" y="0"/>
                  </a:moveTo>
                  <a:lnTo>
                    <a:pt x="802427" y="0"/>
                  </a:lnTo>
                  <a:lnTo>
                    <a:pt x="0" y="3010637"/>
                  </a:lnTo>
                  <a:lnTo>
                    <a:pt x="48384" y="2997065"/>
                  </a:lnTo>
                  <a:lnTo>
                    <a:pt x="96676" y="2982951"/>
                  </a:lnTo>
                  <a:lnTo>
                    <a:pt x="144873" y="2968294"/>
                  </a:lnTo>
                  <a:lnTo>
                    <a:pt x="192969" y="2953092"/>
                  </a:lnTo>
                  <a:lnTo>
                    <a:pt x="240962" y="2937344"/>
                  </a:lnTo>
                  <a:lnTo>
                    <a:pt x="288848" y="2921048"/>
                  </a:lnTo>
                  <a:lnTo>
                    <a:pt x="336623" y="2904205"/>
                  </a:lnTo>
                  <a:lnTo>
                    <a:pt x="384283" y="2886811"/>
                  </a:lnTo>
                  <a:lnTo>
                    <a:pt x="1414058" y="2491948"/>
                  </a:lnTo>
                  <a:lnTo>
                    <a:pt x="1414058" y="0"/>
                  </a:lnTo>
                  <a:close/>
                </a:path>
              </a:pathLst>
            </a:custGeom>
            <a:solidFill>
              <a:srgbClr val="4870B7"/>
            </a:solidFill>
          </p:spPr>
          <p:txBody>
            <a:bodyPr wrap="square" lIns="0" tIns="0" rIns="0" bIns="0" rtlCol="0"/>
            <a:lstStyle/>
            <a:p>
              <a:endParaRPr dirty="0"/>
            </a:p>
          </p:txBody>
        </p:sp>
      </p:grpSp>
      <p:sp>
        <p:nvSpPr>
          <p:cNvPr id="13" name="Title 1">
            <a:extLst>
              <a:ext uri="{FF2B5EF4-FFF2-40B4-BE49-F238E27FC236}">
                <a16:creationId xmlns:a16="http://schemas.microsoft.com/office/drawing/2014/main" id="{C66ECE53-18FB-4838-BC40-01E4D1E96904}"/>
              </a:ext>
            </a:extLst>
          </p:cNvPr>
          <p:cNvSpPr>
            <a:spLocks noGrp="1"/>
          </p:cNvSpPr>
          <p:nvPr>
            <p:ph type="title"/>
          </p:nvPr>
        </p:nvSpPr>
        <p:spPr>
          <a:xfrm>
            <a:off x="588000" y="396000"/>
            <a:ext cx="11016000" cy="319318"/>
          </a:xfrm>
        </p:spPr>
        <p:txBody>
          <a:bodyPr wrap="square">
            <a:spAutoFit/>
          </a:bodyPr>
          <a:lstStyle>
            <a:lvl1pPr>
              <a:defRPr>
                <a:latin typeface="+mj-lt"/>
              </a:defRPr>
            </a:lvl1pPr>
          </a:lstStyle>
          <a:p>
            <a:r>
              <a:rPr lang="da-DK"/>
              <a:t>Klik for at redigere titeltypografien i masteren</a:t>
            </a:r>
            <a:endParaRPr lang="en-GB" dirty="0"/>
          </a:p>
        </p:txBody>
      </p:sp>
    </p:spTree>
    <p:extLst>
      <p:ext uri="{BB962C8B-B14F-4D97-AF65-F5344CB8AC3E}">
        <p14:creationId xmlns:p14="http://schemas.microsoft.com/office/powerpoint/2010/main" val="144927102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Brugerdefineret layout">
    <p:spTree>
      <p:nvGrpSpPr>
        <p:cNvPr id="1" name=""/>
        <p:cNvGrpSpPr/>
        <p:nvPr/>
      </p:nvGrpSpPr>
      <p:grpSpPr>
        <a:xfrm>
          <a:off x="0" y="0"/>
          <a:ext cx="0" cy="0"/>
          <a:chOff x="0" y="0"/>
          <a:chExt cx="0" cy="0"/>
        </a:xfrm>
      </p:grpSpPr>
      <p:pic>
        <p:nvPicPr>
          <p:cNvPr id="3" name="Billede 2" descr="Et billede, der indeholder tegning&#10;&#10;Automatisk genereret beskrivelse">
            <a:extLst>
              <a:ext uri="{FF2B5EF4-FFF2-40B4-BE49-F238E27FC236}">
                <a16:creationId xmlns:a16="http://schemas.microsoft.com/office/drawing/2014/main" id="{99156580-0C4F-2B48-A0AE-C0A3B64B720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923661" y="0"/>
            <a:ext cx="5268339" cy="2823618"/>
          </a:xfrm>
          <a:prstGeom prst="rect">
            <a:avLst/>
          </a:prstGeom>
        </p:spPr>
      </p:pic>
      <p:pic>
        <p:nvPicPr>
          <p:cNvPr id="4" name="Billede 3" descr="Et billede, der indeholder bord&#10;&#10;Automatisk genereret beskrivelse">
            <a:extLst>
              <a:ext uri="{FF2B5EF4-FFF2-40B4-BE49-F238E27FC236}">
                <a16:creationId xmlns:a16="http://schemas.microsoft.com/office/drawing/2014/main" id="{106A42E5-D5F7-E84C-9C9A-4D337F14C186}"/>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1095" y="1"/>
            <a:ext cx="1541689" cy="6858000"/>
          </a:xfrm>
          <a:prstGeom prst="rect">
            <a:avLst/>
          </a:prstGeom>
        </p:spPr>
      </p:pic>
      <p:sp>
        <p:nvSpPr>
          <p:cNvPr id="2" name="Titel 1">
            <a:extLst>
              <a:ext uri="{FF2B5EF4-FFF2-40B4-BE49-F238E27FC236}">
                <a16:creationId xmlns:a16="http://schemas.microsoft.com/office/drawing/2014/main" id="{DCE08DC8-3E67-DC47-A7DC-AE25DA997A6B}"/>
              </a:ext>
            </a:extLst>
          </p:cNvPr>
          <p:cNvSpPr>
            <a:spLocks noGrp="1"/>
          </p:cNvSpPr>
          <p:nvPr>
            <p:ph type="title"/>
          </p:nvPr>
        </p:nvSpPr>
        <p:spPr/>
        <p:txBody>
          <a:bodyPr/>
          <a:lstStyle/>
          <a:p>
            <a:r>
              <a:rPr lang="da-DK" dirty="0"/>
              <a:t>Klik for at redigere titeltypografien i masteren</a:t>
            </a:r>
          </a:p>
        </p:txBody>
      </p:sp>
    </p:spTree>
    <p:extLst>
      <p:ext uri="{BB962C8B-B14F-4D97-AF65-F5344CB8AC3E}">
        <p14:creationId xmlns:p14="http://schemas.microsoft.com/office/powerpoint/2010/main" val="105919098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1_Brugerdefineret layout">
    <p:spTree>
      <p:nvGrpSpPr>
        <p:cNvPr id="1" name=""/>
        <p:cNvGrpSpPr/>
        <p:nvPr/>
      </p:nvGrpSpPr>
      <p:grpSpPr>
        <a:xfrm>
          <a:off x="0" y="0"/>
          <a:ext cx="0" cy="0"/>
          <a:chOff x="0" y="0"/>
          <a:chExt cx="0" cy="0"/>
        </a:xfrm>
      </p:grpSpPr>
      <p:grpSp>
        <p:nvGrpSpPr>
          <p:cNvPr id="3" name="Gruppe 2">
            <a:extLst>
              <a:ext uri="{FF2B5EF4-FFF2-40B4-BE49-F238E27FC236}">
                <a16:creationId xmlns:a16="http://schemas.microsoft.com/office/drawing/2014/main" id="{6F51EA7C-6ADF-3647-A454-21032FDC66BC}"/>
              </a:ext>
            </a:extLst>
          </p:cNvPr>
          <p:cNvGrpSpPr/>
          <p:nvPr userDrawn="1"/>
        </p:nvGrpSpPr>
        <p:grpSpPr>
          <a:xfrm>
            <a:off x="-9586" y="322"/>
            <a:ext cx="12209906" cy="6857678"/>
            <a:chOff x="-876691" y="-3538499"/>
            <a:chExt cx="13684716" cy="9741942"/>
          </a:xfrm>
        </p:grpSpPr>
        <p:grpSp>
          <p:nvGrpSpPr>
            <p:cNvPr id="4" name="Gruppe 3">
              <a:extLst>
                <a:ext uri="{FF2B5EF4-FFF2-40B4-BE49-F238E27FC236}">
                  <a16:creationId xmlns:a16="http://schemas.microsoft.com/office/drawing/2014/main" id="{1C487C1A-B7B8-D149-AB9A-6242EE358255}"/>
                </a:ext>
              </a:extLst>
            </p:cNvPr>
            <p:cNvGrpSpPr/>
            <p:nvPr/>
          </p:nvGrpSpPr>
          <p:grpSpPr>
            <a:xfrm>
              <a:off x="-876691" y="-3537401"/>
              <a:ext cx="13684716" cy="9740844"/>
              <a:chOff x="-625975" y="-3537401"/>
              <a:chExt cx="13684716" cy="9740844"/>
            </a:xfrm>
          </p:grpSpPr>
          <p:sp>
            <p:nvSpPr>
              <p:cNvPr id="6" name="object 2">
                <a:extLst>
                  <a:ext uri="{FF2B5EF4-FFF2-40B4-BE49-F238E27FC236}">
                    <a16:creationId xmlns:a16="http://schemas.microsoft.com/office/drawing/2014/main" id="{2CC48D7D-E654-0B4F-A67F-A24E2EC6B8AB}"/>
                  </a:ext>
                </a:extLst>
              </p:cNvPr>
              <p:cNvSpPr/>
              <p:nvPr/>
            </p:nvSpPr>
            <p:spPr>
              <a:xfrm>
                <a:off x="-625975" y="-3537401"/>
                <a:ext cx="6864058" cy="8788874"/>
              </a:xfrm>
              <a:custGeom>
                <a:avLst/>
                <a:gdLst/>
                <a:ahLst/>
                <a:cxnLst/>
                <a:rect l="l" t="t" r="r" b="b"/>
                <a:pathLst>
                  <a:path w="5328285" h="6822440">
                    <a:moveTo>
                      <a:pt x="5328005" y="0"/>
                    </a:moveTo>
                    <a:lnTo>
                      <a:pt x="0" y="0"/>
                    </a:lnTo>
                    <a:lnTo>
                      <a:pt x="0" y="5996938"/>
                    </a:lnTo>
                    <a:lnTo>
                      <a:pt x="3114167" y="6707445"/>
                    </a:lnTo>
                    <a:lnTo>
                      <a:pt x="3164824" y="6718191"/>
                    </a:lnTo>
                    <a:lnTo>
                      <a:pt x="3215478" y="6728395"/>
                    </a:lnTo>
                    <a:lnTo>
                      <a:pt x="3266125" y="6738061"/>
                    </a:lnTo>
                    <a:lnTo>
                      <a:pt x="3316763" y="6747189"/>
                    </a:lnTo>
                    <a:lnTo>
                      <a:pt x="3367388" y="6755782"/>
                    </a:lnTo>
                    <a:lnTo>
                      <a:pt x="3417998" y="6763841"/>
                    </a:lnTo>
                    <a:lnTo>
                      <a:pt x="3468590" y="6771369"/>
                    </a:lnTo>
                    <a:lnTo>
                      <a:pt x="3519159" y="6778368"/>
                    </a:lnTo>
                    <a:lnTo>
                      <a:pt x="3569703" y="6784839"/>
                    </a:lnTo>
                    <a:lnTo>
                      <a:pt x="3620220" y="6790784"/>
                    </a:lnTo>
                    <a:lnTo>
                      <a:pt x="3670705" y="6796206"/>
                    </a:lnTo>
                    <a:lnTo>
                      <a:pt x="3721157" y="6801106"/>
                    </a:lnTo>
                    <a:lnTo>
                      <a:pt x="3771571" y="6805487"/>
                    </a:lnTo>
                    <a:lnTo>
                      <a:pt x="3821944" y="6809349"/>
                    </a:lnTo>
                    <a:lnTo>
                      <a:pt x="3872274" y="6812696"/>
                    </a:lnTo>
                    <a:lnTo>
                      <a:pt x="3922558" y="6815529"/>
                    </a:lnTo>
                    <a:lnTo>
                      <a:pt x="3972792" y="6817850"/>
                    </a:lnTo>
                    <a:lnTo>
                      <a:pt x="4022973" y="6819661"/>
                    </a:lnTo>
                    <a:lnTo>
                      <a:pt x="4073098" y="6820964"/>
                    </a:lnTo>
                    <a:lnTo>
                      <a:pt x="4123164" y="6821760"/>
                    </a:lnTo>
                    <a:lnTo>
                      <a:pt x="4173169" y="6822053"/>
                    </a:lnTo>
                    <a:lnTo>
                      <a:pt x="4223108" y="6821844"/>
                    </a:lnTo>
                    <a:lnTo>
                      <a:pt x="4272979" y="6821134"/>
                    </a:lnTo>
                    <a:lnTo>
                      <a:pt x="4322778" y="6819926"/>
                    </a:lnTo>
                    <a:lnTo>
                      <a:pt x="4372503" y="6818222"/>
                    </a:lnTo>
                    <a:lnTo>
                      <a:pt x="4422151" y="6816023"/>
                    </a:lnTo>
                    <a:lnTo>
                      <a:pt x="4471717" y="6813332"/>
                    </a:lnTo>
                    <a:lnTo>
                      <a:pt x="4521200" y="6810151"/>
                    </a:lnTo>
                    <a:lnTo>
                      <a:pt x="4570597" y="6806481"/>
                    </a:lnTo>
                    <a:lnTo>
                      <a:pt x="4619903" y="6802324"/>
                    </a:lnTo>
                    <a:lnTo>
                      <a:pt x="4669116" y="6797683"/>
                    </a:lnTo>
                    <a:lnTo>
                      <a:pt x="4718233" y="6792559"/>
                    </a:lnTo>
                    <a:lnTo>
                      <a:pt x="4767251" y="6786955"/>
                    </a:lnTo>
                    <a:lnTo>
                      <a:pt x="4816167" y="6780871"/>
                    </a:lnTo>
                    <a:lnTo>
                      <a:pt x="4864977" y="6774311"/>
                    </a:lnTo>
                    <a:lnTo>
                      <a:pt x="4913679" y="6767276"/>
                    </a:lnTo>
                    <a:lnTo>
                      <a:pt x="4962269" y="6759768"/>
                    </a:lnTo>
                    <a:lnTo>
                      <a:pt x="5010744" y="6751789"/>
                    </a:lnTo>
                    <a:lnTo>
                      <a:pt x="5059101" y="6743341"/>
                    </a:lnTo>
                    <a:lnTo>
                      <a:pt x="5107338" y="6734426"/>
                    </a:lnTo>
                    <a:lnTo>
                      <a:pt x="5155450" y="6725046"/>
                    </a:lnTo>
                    <a:lnTo>
                      <a:pt x="5203436" y="6715203"/>
                    </a:lnTo>
                    <a:lnTo>
                      <a:pt x="5251291" y="6704899"/>
                    </a:lnTo>
                    <a:lnTo>
                      <a:pt x="5299013" y="6694135"/>
                    </a:lnTo>
                    <a:lnTo>
                      <a:pt x="5328005" y="6687299"/>
                    </a:lnTo>
                    <a:lnTo>
                      <a:pt x="5328005" y="0"/>
                    </a:lnTo>
                    <a:close/>
                  </a:path>
                </a:pathLst>
              </a:custGeom>
              <a:solidFill>
                <a:srgbClr val="C7DFF4"/>
              </a:solidFill>
            </p:spPr>
            <p:txBody>
              <a:bodyPr wrap="square" lIns="0" tIns="0" rIns="0" bIns="0" rtlCol="0"/>
              <a:lstStyle/>
              <a:p>
                <a:endParaRPr/>
              </a:p>
            </p:txBody>
          </p:sp>
          <p:sp>
            <p:nvSpPr>
              <p:cNvPr id="7" name="object 3">
                <a:extLst>
                  <a:ext uri="{FF2B5EF4-FFF2-40B4-BE49-F238E27FC236}">
                    <a16:creationId xmlns:a16="http://schemas.microsoft.com/office/drawing/2014/main" id="{708F787B-A066-E74D-B438-BCC7F81D2212}"/>
                  </a:ext>
                </a:extLst>
              </p:cNvPr>
              <p:cNvSpPr/>
              <p:nvPr/>
            </p:nvSpPr>
            <p:spPr>
              <a:xfrm>
                <a:off x="6238083" y="-3537401"/>
                <a:ext cx="2584963" cy="8615453"/>
              </a:xfrm>
              <a:custGeom>
                <a:avLst/>
                <a:gdLst/>
                <a:ahLst/>
                <a:cxnLst/>
                <a:rect l="l" t="t" r="r" b="b"/>
                <a:pathLst>
                  <a:path w="2006600" h="6687820">
                    <a:moveTo>
                      <a:pt x="984216" y="0"/>
                    </a:moveTo>
                    <a:lnTo>
                      <a:pt x="0" y="0"/>
                    </a:lnTo>
                    <a:lnTo>
                      <a:pt x="0" y="6687300"/>
                    </a:lnTo>
                    <a:lnTo>
                      <a:pt x="66043" y="6671238"/>
                    </a:lnTo>
                    <a:lnTo>
                      <a:pt x="113346" y="6659108"/>
                    </a:lnTo>
                    <a:lnTo>
                      <a:pt x="160504" y="6646527"/>
                    </a:lnTo>
                    <a:lnTo>
                      <a:pt x="207513" y="6633497"/>
                    </a:lnTo>
                    <a:lnTo>
                      <a:pt x="254370" y="6620018"/>
                    </a:lnTo>
                    <a:lnTo>
                      <a:pt x="301072" y="6606095"/>
                    </a:lnTo>
                    <a:lnTo>
                      <a:pt x="347616" y="6591727"/>
                    </a:lnTo>
                    <a:lnTo>
                      <a:pt x="393999" y="6576918"/>
                    </a:lnTo>
                    <a:lnTo>
                      <a:pt x="440217" y="6561669"/>
                    </a:lnTo>
                    <a:lnTo>
                      <a:pt x="486269" y="6545982"/>
                    </a:lnTo>
                    <a:lnTo>
                      <a:pt x="532149" y="6529860"/>
                    </a:lnTo>
                    <a:lnTo>
                      <a:pt x="577856" y="6513304"/>
                    </a:lnTo>
                    <a:lnTo>
                      <a:pt x="623387" y="6496315"/>
                    </a:lnTo>
                    <a:lnTo>
                      <a:pt x="668737" y="6478897"/>
                    </a:lnTo>
                    <a:lnTo>
                      <a:pt x="713905" y="6461051"/>
                    </a:lnTo>
                    <a:lnTo>
                      <a:pt x="758887" y="6442778"/>
                    </a:lnTo>
                    <a:lnTo>
                      <a:pt x="803680" y="6424082"/>
                    </a:lnTo>
                    <a:lnTo>
                      <a:pt x="848280" y="6404963"/>
                    </a:lnTo>
                    <a:lnTo>
                      <a:pt x="892686" y="6385424"/>
                    </a:lnTo>
                    <a:lnTo>
                      <a:pt x="936893" y="6365467"/>
                    </a:lnTo>
                    <a:lnTo>
                      <a:pt x="980898" y="6345093"/>
                    </a:lnTo>
                    <a:lnTo>
                      <a:pt x="1024699" y="6324305"/>
                    </a:lnTo>
                    <a:lnTo>
                      <a:pt x="1068293" y="6303105"/>
                    </a:lnTo>
                    <a:lnTo>
                      <a:pt x="1111675" y="6281494"/>
                    </a:lnTo>
                    <a:lnTo>
                      <a:pt x="1154844" y="6259474"/>
                    </a:lnTo>
                    <a:lnTo>
                      <a:pt x="1197796" y="6237048"/>
                    </a:lnTo>
                    <a:lnTo>
                      <a:pt x="1240528" y="6214218"/>
                    </a:lnTo>
                    <a:lnTo>
                      <a:pt x="1283036" y="6190985"/>
                    </a:lnTo>
                    <a:lnTo>
                      <a:pt x="1325319" y="6167351"/>
                    </a:lnTo>
                    <a:lnTo>
                      <a:pt x="1367372" y="6143318"/>
                    </a:lnTo>
                    <a:lnTo>
                      <a:pt x="1409193" y="6118888"/>
                    </a:lnTo>
                    <a:lnTo>
                      <a:pt x="1450778" y="6094064"/>
                    </a:lnTo>
                    <a:lnTo>
                      <a:pt x="1492124" y="6068846"/>
                    </a:lnTo>
                    <a:lnTo>
                      <a:pt x="1533229" y="6043238"/>
                    </a:lnTo>
                    <a:lnTo>
                      <a:pt x="1574089" y="6017241"/>
                    </a:lnTo>
                    <a:lnTo>
                      <a:pt x="1614701" y="5990856"/>
                    </a:lnTo>
                    <a:lnTo>
                      <a:pt x="1655062" y="5964087"/>
                    </a:lnTo>
                    <a:lnTo>
                      <a:pt x="1695169" y="5936934"/>
                    </a:lnTo>
                    <a:lnTo>
                      <a:pt x="1735019" y="5909400"/>
                    </a:lnTo>
                    <a:lnTo>
                      <a:pt x="1774609" y="5881487"/>
                    </a:lnTo>
                    <a:lnTo>
                      <a:pt x="1813935" y="5853196"/>
                    </a:lnTo>
                    <a:lnTo>
                      <a:pt x="1852994" y="5824531"/>
                    </a:lnTo>
                    <a:lnTo>
                      <a:pt x="1891784" y="5795491"/>
                    </a:lnTo>
                    <a:lnTo>
                      <a:pt x="1930302" y="5766081"/>
                    </a:lnTo>
                    <a:lnTo>
                      <a:pt x="1968543" y="5736300"/>
                    </a:lnTo>
                    <a:lnTo>
                      <a:pt x="2006506" y="5706153"/>
                    </a:lnTo>
                    <a:lnTo>
                      <a:pt x="961893" y="1972911"/>
                    </a:lnTo>
                    <a:lnTo>
                      <a:pt x="949418" y="1927205"/>
                    </a:lnTo>
                    <a:lnTo>
                      <a:pt x="937580" y="1881542"/>
                    </a:lnTo>
                    <a:lnTo>
                      <a:pt x="926375" y="1835924"/>
                    </a:lnTo>
                    <a:lnTo>
                      <a:pt x="915799" y="1790356"/>
                    </a:lnTo>
                    <a:lnTo>
                      <a:pt x="905850" y="1744841"/>
                    </a:lnTo>
                    <a:lnTo>
                      <a:pt x="896523" y="1699383"/>
                    </a:lnTo>
                    <a:lnTo>
                      <a:pt x="887816" y="1653984"/>
                    </a:lnTo>
                    <a:lnTo>
                      <a:pt x="879724" y="1608650"/>
                    </a:lnTo>
                    <a:lnTo>
                      <a:pt x="872245" y="1563382"/>
                    </a:lnTo>
                    <a:lnTo>
                      <a:pt x="865374" y="1518185"/>
                    </a:lnTo>
                    <a:lnTo>
                      <a:pt x="859109" y="1473063"/>
                    </a:lnTo>
                    <a:lnTo>
                      <a:pt x="853445" y="1428018"/>
                    </a:lnTo>
                    <a:lnTo>
                      <a:pt x="848381" y="1383055"/>
                    </a:lnTo>
                    <a:lnTo>
                      <a:pt x="843911" y="1338176"/>
                    </a:lnTo>
                    <a:lnTo>
                      <a:pt x="840032" y="1293386"/>
                    </a:lnTo>
                    <a:lnTo>
                      <a:pt x="836742" y="1248688"/>
                    </a:lnTo>
                    <a:lnTo>
                      <a:pt x="834036" y="1204085"/>
                    </a:lnTo>
                    <a:lnTo>
                      <a:pt x="831912" y="1159581"/>
                    </a:lnTo>
                    <a:lnTo>
                      <a:pt x="830365" y="1115180"/>
                    </a:lnTo>
                    <a:lnTo>
                      <a:pt x="829392" y="1070885"/>
                    </a:lnTo>
                    <a:lnTo>
                      <a:pt x="828990" y="1026699"/>
                    </a:lnTo>
                    <a:lnTo>
                      <a:pt x="829156" y="982627"/>
                    </a:lnTo>
                    <a:lnTo>
                      <a:pt x="829885" y="938671"/>
                    </a:lnTo>
                    <a:lnTo>
                      <a:pt x="831175" y="894836"/>
                    </a:lnTo>
                    <a:lnTo>
                      <a:pt x="833021" y="851124"/>
                    </a:lnTo>
                    <a:lnTo>
                      <a:pt x="835421" y="807539"/>
                    </a:lnTo>
                    <a:lnTo>
                      <a:pt x="838372" y="764086"/>
                    </a:lnTo>
                    <a:lnTo>
                      <a:pt x="841868" y="720767"/>
                    </a:lnTo>
                    <a:lnTo>
                      <a:pt x="845908" y="677585"/>
                    </a:lnTo>
                    <a:lnTo>
                      <a:pt x="850488" y="634545"/>
                    </a:lnTo>
                    <a:lnTo>
                      <a:pt x="855603" y="591650"/>
                    </a:lnTo>
                    <a:lnTo>
                      <a:pt x="861252" y="548904"/>
                    </a:lnTo>
                    <a:lnTo>
                      <a:pt x="867429" y="506310"/>
                    </a:lnTo>
                    <a:lnTo>
                      <a:pt x="874133" y="463871"/>
                    </a:lnTo>
                    <a:lnTo>
                      <a:pt x="881358" y="421591"/>
                    </a:lnTo>
                    <a:lnTo>
                      <a:pt x="889103" y="379474"/>
                    </a:lnTo>
                    <a:lnTo>
                      <a:pt x="897363" y="337523"/>
                    </a:lnTo>
                    <a:lnTo>
                      <a:pt x="906135" y="295742"/>
                    </a:lnTo>
                    <a:lnTo>
                      <a:pt x="915416" y="254134"/>
                    </a:lnTo>
                    <a:lnTo>
                      <a:pt x="925201" y="212703"/>
                    </a:lnTo>
                    <a:lnTo>
                      <a:pt x="935488" y="171453"/>
                    </a:lnTo>
                    <a:lnTo>
                      <a:pt x="946274" y="130386"/>
                    </a:lnTo>
                    <a:lnTo>
                      <a:pt x="957554" y="89506"/>
                    </a:lnTo>
                    <a:lnTo>
                      <a:pt x="969325" y="48818"/>
                    </a:lnTo>
                    <a:lnTo>
                      <a:pt x="981584" y="8324"/>
                    </a:lnTo>
                    <a:lnTo>
                      <a:pt x="984216" y="0"/>
                    </a:lnTo>
                    <a:close/>
                  </a:path>
                </a:pathLst>
              </a:custGeom>
              <a:solidFill>
                <a:srgbClr val="C7DFF4"/>
              </a:solidFill>
            </p:spPr>
            <p:txBody>
              <a:bodyPr wrap="square" lIns="0" tIns="0" rIns="0" bIns="0" rtlCol="0"/>
              <a:lstStyle/>
              <a:p>
                <a:endParaRPr/>
              </a:p>
            </p:txBody>
          </p:sp>
          <p:sp>
            <p:nvSpPr>
              <p:cNvPr id="8" name="object 4">
                <a:extLst>
                  <a:ext uri="{FF2B5EF4-FFF2-40B4-BE49-F238E27FC236}">
                    <a16:creationId xmlns:a16="http://schemas.microsoft.com/office/drawing/2014/main" id="{F135D878-6C02-1B4F-904F-EFE950B00018}"/>
                  </a:ext>
                </a:extLst>
              </p:cNvPr>
              <p:cNvSpPr/>
              <p:nvPr/>
            </p:nvSpPr>
            <p:spPr>
              <a:xfrm>
                <a:off x="8779647" y="-3535976"/>
                <a:ext cx="4279094" cy="9739419"/>
              </a:xfrm>
              <a:custGeom>
                <a:avLst/>
                <a:gdLst/>
                <a:ahLst/>
                <a:cxnLst/>
                <a:rect l="l" t="t" r="r" b="b"/>
                <a:pathLst>
                  <a:path w="3321684" h="7560309">
                    <a:moveTo>
                      <a:pt x="3321456" y="0"/>
                    </a:moveTo>
                    <a:lnTo>
                      <a:pt x="2419261" y="0"/>
                    </a:lnTo>
                    <a:lnTo>
                      <a:pt x="1755203" y="2909580"/>
                    </a:lnTo>
                    <a:lnTo>
                      <a:pt x="1743248" y="2960732"/>
                    </a:lnTo>
                    <a:lnTo>
                      <a:pt x="1730792" y="3011644"/>
                    </a:lnTo>
                    <a:lnTo>
                      <a:pt x="1717838" y="3062311"/>
                    </a:lnTo>
                    <a:lnTo>
                      <a:pt x="1704389" y="3112733"/>
                    </a:lnTo>
                    <a:lnTo>
                      <a:pt x="1690448" y="3162908"/>
                    </a:lnTo>
                    <a:lnTo>
                      <a:pt x="1676019" y="3212832"/>
                    </a:lnTo>
                    <a:lnTo>
                      <a:pt x="1661104" y="3262505"/>
                    </a:lnTo>
                    <a:lnTo>
                      <a:pt x="1645707" y="3311925"/>
                    </a:lnTo>
                    <a:lnTo>
                      <a:pt x="1629832" y="3361088"/>
                    </a:lnTo>
                    <a:lnTo>
                      <a:pt x="1613481" y="3409994"/>
                    </a:lnTo>
                    <a:lnTo>
                      <a:pt x="1596657" y="3458640"/>
                    </a:lnTo>
                    <a:lnTo>
                      <a:pt x="1579364" y="3507025"/>
                    </a:lnTo>
                    <a:lnTo>
                      <a:pt x="1561606" y="3555145"/>
                    </a:lnTo>
                    <a:lnTo>
                      <a:pt x="1543384" y="3603000"/>
                    </a:lnTo>
                    <a:lnTo>
                      <a:pt x="1524704" y="3650588"/>
                    </a:lnTo>
                    <a:lnTo>
                      <a:pt x="1505567" y="3697905"/>
                    </a:lnTo>
                    <a:lnTo>
                      <a:pt x="1485976" y="3744950"/>
                    </a:lnTo>
                    <a:lnTo>
                      <a:pt x="1465936" y="3791722"/>
                    </a:lnTo>
                    <a:lnTo>
                      <a:pt x="1445450" y="3838218"/>
                    </a:lnTo>
                    <a:lnTo>
                      <a:pt x="1424520" y="3884436"/>
                    </a:lnTo>
                    <a:lnTo>
                      <a:pt x="1403150" y="3930374"/>
                    </a:lnTo>
                    <a:lnTo>
                      <a:pt x="1381342" y="3976030"/>
                    </a:lnTo>
                    <a:lnTo>
                      <a:pt x="1359101" y="4021403"/>
                    </a:lnTo>
                    <a:lnTo>
                      <a:pt x="1336430" y="4066489"/>
                    </a:lnTo>
                    <a:lnTo>
                      <a:pt x="1313331" y="4111287"/>
                    </a:lnTo>
                    <a:lnTo>
                      <a:pt x="1289809" y="4155796"/>
                    </a:lnTo>
                    <a:lnTo>
                      <a:pt x="1265865" y="4200013"/>
                    </a:lnTo>
                    <a:lnTo>
                      <a:pt x="1241504" y="4243935"/>
                    </a:lnTo>
                    <a:lnTo>
                      <a:pt x="1216728" y="4287562"/>
                    </a:lnTo>
                    <a:lnTo>
                      <a:pt x="1191541" y="4330891"/>
                    </a:lnTo>
                    <a:lnTo>
                      <a:pt x="1165946" y="4373919"/>
                    </a:lnTo>
                    <a:lnTo>
                      <a:pt x="1139947" y="4416646"/>
                    </a:lnTo>
                    <a:lnTo>
                      <a:pt x="1113546" y="4459068"/>
                    </a:lnTo>
                    <a:lnTo>
                      <a:pt x="1086746" y="4501185"/>
                    </a:lnTo>
                    <a:lnTo>
                      <a:pt x="1059552" y="4542993"/>
                    </a:lnTo>
                    <a:lnTo>
                      <a:pt x="1031966" y="4584491"/>
                    </a:lnTo>
                    <a:lnTo>
                      <a:pt x="1003991" y="4625678"/>
                    </a:lnTo>
                    <a:lnTo>
                      <a:pt x="975630" y="4666550"/>
                    </a:lnTo>
                    <a:lnTo>
                      <a:pt x="946888" y="4707106"/>
                    </a:lnTo>
                    <a:lnTo>
                      <a:pt x="917766" y="4747344"/>
                    </a:lnTo>
                    <a:lnTo>
                      <a:pt x="888269" y="4787261"/>
                    </a:lnTo>
                    <a:lnTo>
                      <a:pt x="858399" y="4826857"/>
                    </a:lnTo>
                    <a:lnTo>
                      <a:pt x="828160" y="4866128"/>
                    </a:lnTo>
                    <a:lnTo>
                      <a:pt x="797555" y="4905073"/>
                    </a:lnTo>
                    <a:lnTo>
                      <a:pt x="766586" y="4943690"/>
                    </a:lnTo>
                    <a:lnTo>
                      <a:pt x="735259" y="4981977"/>
                    </a:lnTo>
                    <a:lnTo>
                      <a:pt x="703574" y="5019931"/>
                    </a:lnTo>
                    <a:lnTo>
                      <a:pt x="671537" y="5057551"/>
                    </a:lnTo>
                    <a:lnTo>
                      <a:pt x="639150" y="5094835"/>
                    </a:lnTo>
                    <a:lnTo>
                      <a:pt x="606415" y="5131781"/>
                    </a:lnTo>
                    <a:lnTo>
                      <a:pt x="573338" y="5168386"/>
                    </a:lnTo>
                    <a:lnTo>
                      <a:pt x="539920" y="5204649"/>
                    </a:lnTo>
                    <a:lnTo>
                      <a:pt x="506164" y="5240567"/>
                    </a:lnTo>
                    <a:lnTo>
                      <a:pt x="472075" y="5276140"/>
                    </a:lnTo>
                    <a:lnTo>
                      <a:pt x="437656" y="5311364"/>
                    </a:lnTo>
                    <a:lnTo>
                      <a:pt x="402908" y="5346237"/>
                    </a:lnTo>
                    <a:lnTo>
                      <a:pt x="367837" y="5380758"/>
                    </a:lnTo>
                    <a:lnTo>
                      <a:pt x="332445" y="5414925"/>
                    </a:lnTo>
                    <a:lnTo>
                      <a:pt x="296734" y="5448735"/>
                    </a:lnTo>
                    <a:lnTo>
                      <a:pt x="260710" y="5482187"/>
                    </a:lnTo>
                    <a:lnTo>
                      <a:pt x="224374" y="5515279"/>
                    </a:lnTo>
                    <a:lnTo>
                      <a:pt x="187729" y="5548008"/>
                    </a:lnTo>
                    <a:lnTo>
                      <a:pt x="150780" y="5580372"/>
                    </a:lnTo>
                    <a:lnTo>
                      <a:pt x="113530" y="5612370"/>
                    </a:lnTo>
                    <a:lnTo>
                      <a:pt x="75980" y="5644000"/>
                    </a:lnTo>
                    <a:lnTo>
                      <a:pt x="38136" y="5675259"/>
                    </a:lnTo>
                    <a:lnTo>
                      <a:pt x="0" y="5706145"/>
                    </a:lnTo>
                    <a:lnTo>
                      <a:pt x="518724" y="7559992"/>
                    </a:lnTo>
                    <a:lnTo>
                      <a:pt x="3321456" y="7559992"/>
                    </a:lnTo>
                    <a:lnTo>
                      <a:pt x="3321456" y="0"/>
                    </a:lnTo>
                    <a:close/>
                  </a:path>
                </a:pathLst>
              </a:custGeom>
              <a:solidFill>
                <a:schemeClr val="accent3"/>
              </a:solidFill>
            </p:spPr>
            <p:txBody>
              <a:bodyPr wrap="square" lIns="0" tIns="0" rIns="0" bIns="0" rtlCol="0"/>
              <a:lstStyle/>
              <a:p>
                <a:endParaRPr dirty="0"/>
              </a:p>
            </p:txBody>
          </p:sp>
        </p:grpSp>
        <p:sp>
          <p:nvSpPr>
            <p:cNvPr id="5" name="object 5">
              <a:extLst>
                <a:ext uri="{FF2B5EF4-FFF2-40B4-BE49-F238E27FC236}">
                  <a16:creationId xmlns:a16="http://schemas.microsoft.com/office/drawing/2014/main" id="{5A4BAA18-3C7F-D742-AAF1-544621B8EE08}"/>
                </a:ext>
              </a:extLst>
            </p:cNvPr>
            <p:cNvSpPr/>
            <p:nvPr/>
          </p:nvSpPr>
          <p:spPr>
            <a:xfrm>
              <a:off x="7026877" y="-3538499"/>
              <a:ext cx="4634119" cy="7351602"/>
            </a:xfrm>
            <a:custGeom>
              <a:avLst/>
              <a:gdLst/>
              <a:ahLst/>
              <a:cxnLst/>
              <a:rect l="l" t="t" r="r" b="b"/>
              <a:pathLst>
                <a:path w="3597275" h="5706745">
                  <a:moveTo>
                    <a:pt x="3596821" y="0"/>
                  </a:moveTo>
                  <a:lnTo>
                    <a:pt x="155233" y="0"/>
                  </a:lnTo>
                  <a:lnTo>
                    <a:pt x="152592" y="8352"/>
                  </a:lnTo>
                  <a:lnTo>
                    <a:pt x="140333" y="48846"/>
                  </a:lnTo>
                  <a:lnTo>
                    <a:pt x="128562" y="89534"/>
                  </a:lnTo>
                  <a:lnTo>
                    <a:pt x="117282" y="130414"/>
                  </a:lnTo>
                  <a:lnTo>
                    <a:pt x="106496" y="171480"/>
                  </a:lnTo>
                  <a:lnTo>
                    <a:pt x="96209" y="212731"/>
                  </a:lnTo>
                  <a:lnTo>
                    <a:pt x="86424" y="254162"/>
                  </a:lnTo>
                  <a:lnTo>
                    <a:pt x="77143" y="295769"/>
                  </a:lnTo>
                  <a:lnTo>
                    <a:pt x="68371" y="337550"/>
                  </a:lnTo>
                  <a:lnTo>
                    <a:pt x="60111" y="379501"/>
                  </a:lnTo>
                  <a:lnTo>
                    <a:pt x="52367" y="421618"/>
                  </a:lnTo>
                  <a:lnTo>
                    <a:pt x="45141" y="463898"/>
                  </a:lnTo>
                  <a:lnTo>
                    <a:pt x="38438" y="506336"/>
                  </a:lnTo>
                  <a:lnTo>
                    <a:pt x="32260" y="548930"/>
                  </a:lnTo>
                  <a:lnTo>
                    <a:pt x="26612" y="591677"/>
                  </a:lnTo>
                  <a:lnTo>
                    <a:pt x="21496" y="634571"/>
                  </a:lnTo>
                  <a:lnTo>
                    <a:pt x="16917" y="677611"/>
                  </a:lnTo>
                  <a:lnTo>
                    <a:pt x="12877" y="720792"/>
                  </a:lnTo>
                  <a:lnTo>
                    <a:pt x="9381" y="764111"/>
                  </a:lnTo>
                  <a:lnTo>
                    <a:pt x="6430" y="807565"/>
                  </a:lnTo>
                  <a:lnTo>
                    <a:pt x="4030" y="851149"/>
                  </a:lnTo>
                  <a:lnTo>
                    <a:pt x="2184" y="894861"/>
                  </a:lnTo>
                  <a:lnTo>
                    <a:pt x="894" y="938696"/>
                  </a:lnTo>
                  <a:lnTo>
                    <a:pt x="165" y="982652"/>
                  </a:lnTo>
                  <a:lnTo>
                    <a:pt x="0" y="1026724"/>
                  </a:lnTo>
                  <a:lnTo>
                    <a:pt x="401" y="1070909"/>
                  </a:lnTo>
                  <a:lnTo>
                    <a:pt x="1374" y="1115204"/>
                  </a:lnTo>
                  <a:lnTo>
                    <a:pt x="2921" y="1159605"/>
                  </a:lnTo>
                  <a:lnTo>
                    <a:pt x="5046" y="1204109"/>
                  </a:lnTo>
                  <a:lnTo>
                    <a:pt x="7751" y="1248711"/>
                  </a:lnTo>
                  <a:lnTo>
                    <a:pt x="11042" y="1293409"/>
                  </a:lnTo>
                  <a:lnTo>
                    <a:pt x="14920" y="1338199"/>
                  </a:lnTo>
                  <a:lnTo>
                    <a:pt x="19390" y="1383078"/>
                  </a:lnTo>
                  <a:lnTo>
                    <a:pt x="24455" y="1428041"/>
                  </a:lnTo>
                  <a:lnTo>
                    <a:pt x="30118" y="1473086"/>
                  </a:lnTo>
                  <a:lnTo>
                    <a:pt x="36384" y="1518208"/>
                  </a:lnTo>
                  <a:lnTo>
                    <a:pt x="43254" y="1563405"/>
                  </a:lnTo>
                  <a:lnTo>
                    <a:pt x="50734" y="1608672"/>
                  </a:lnTo>
                  <a:lnTo>
                    <a:pt x="58826" y="1654006"/>
                  </a:lnTo>
                  <a:lnTo>
                    <a:pt x="67533" y="1699404"/>
                  </a:lnTo>
                  <a:lnTo>
                    <a:pt x="76860" y="1744863"/>
                  </a:lnTo>
                  <a:lnTo>
                    <a:pt x="86809" y="1790378"/>
                  </a:lnTo>
                  <a:lnTo>
                    <a:pt x="97385" y="1835945"/>
                  </a:lnTo>
                  <a:lnTo>
                    <a:pt x="108590" y="1881563"/>
                  </a:lnTo>
                  <a:lnTo>
                    <a:pt x="120428" y="1927226"/>
                  </a:lnTo>
                  <a:lnTo>
                    <a:pt x="132902" y="1972932"/>
                  </a:lnTo>
                  <a:lnTo>
                    <a:pt x="1177528" y="5706173"/>
                  </a:lnTo>
                  <a:lnTo>
                    <a:pt x="1215668" y="5675286"/>
                  </a:lnTo>
                  <a:lnTo>
                    <a:pt x="1253516" y="5644026"/>
                  </a:lnTo>
                  <a:lnTo>
                    <a:pt x="1291068" y="5612396"/>
                  </a:lnTo>
                  <a:lnTo>
                    <a:pt x="1328322" y="5580397"/>
                  </a:lnTo>
                  <a:lnTo>
                    <a:pt x="1365274" y="5548032"/>
                  </a:lnTo>
                  <a:lnTo>
                    <a:pt x="1401921" y="5515302"/>
                  </a:lnTo>
                  <a:lnTo>
                    <a:pt x="1438260" y="5482210"/>
                  </a:lnTo>
                  <a:lnTo>
                    <a:pt x="1474287" y="5448757"/>
                  </a:lnTo>
                  <a:lnTo>
                    <a:pt x="1510000" y="5414945"/>
                  </a:lnTo>
                  <a:lnTo>
                    <a:pt x="1545395" y="5380777"/>
                  </a:lnTo>
                  <a:lnTo>
                    <a:pt x="1580468" y="5346255"/>
                  </a:lnTo>
                  <a:lnTo>
                    <a:pt x="1615218" y="5311380"/>
                  </a:lnTo>
                  <a:lnTo>
                    <a:pt x="1649640" y="5276155"/>
                  </a:lnTo>
                  <a:lnTo>
                    <a:pt x="1683731" y="5240582"/>
                  </a:lnTo>
                  <a:lnTo>
                    <a:pt x="1717488" y="5204662"/>
                  </a:lnTo>
                  <a:lnTo>
                    <a:pt x="1750908" y="5168397"/>
                  </a:lnTo>
                  <a:lnTo>
                    <a:pt x="1783987" y="5131791"/>
                  </a:lnTo>
                  <a:lnTo>
                    <a:pt x="1816723" y="5094844"/>
                  </a:lnTo>
                  <a:lnTo>
                    <a:pt x="1849112" y="5057558"/>
                  </a:lnTo>
                  <a:lnTo>
                    <a:pt x="1881151" y="5019937"/>
                  </a:lnTo>
                  <a:lnTo>
                    <a:pt x="1912836" y="4981981"/>
                  </a:lnTo>
                  <a:lnTo>
                    <a:pt x="1944165" y="4943693"/>
                  </a:lnTo>
                  <a:lnTo>
                    <a:pt x="1975135" y="4905074"/>
                  </a:lnTo>
                  <a:lnTo>
                    <a:pt x="2005741" y="4866127"/>
                  </a:lnTo>
                  <a:lnTo>
                    <a:pt x="2035981" y="4826854"/>
                  </a:lnTo>
                  <a:lnTo>
                    <a:pt x="2065852" y="4787257"/>
                  </a:lnTo>
                  <a:lnTo>
                    <a:pt x="2095350" y="4747338"/>
                  </a:lnTo>
                  <a:lnTo>
                    <a:pt x="2124472" y="4707099"/>
                  </a:lnTo>
                  <a:lnTo>
                    <a:pt x="2153215" y="4666541"/>
                  </a:lnTo>
                  <a:lnTo>
                    <a:pt x="2181576" y="4625667"/>
                  </a:lnTo>
                  <a:lnTo>
                    <a:pt x="2209551" y="4584479"/>
                  </a:lnTo>
                  <a:lnTo>
                    <a:pt x="2237138" y="4542979"/>
                  </a:lnTo>
                  <a:lnTo>
                    <a:pt x="2264332" y="4501169"/>
                  </a:lnTo>
                  <a:lnTo>
                    <a:pt x="2291132" y="4459051"/>
                  </a:lnTo>
                  <a:lnTo>
                    <a:pt x="2317533" y="4416627"/>
                  </a:lnTo>
                  <a:lnTo>
                    <a:pt x="2343532" y="4373898"/>
                  </a:lnTo>
                  <a:lnTo>
                    <a:pt x="2369126" y="4330868"/>
                  </a:lnTo>
                  <a:lnTo>
                    <a:pt x="2394313" y="4287538"/>
                  </a:lnTo>
                  <a:lnTo>
                    <a:pt x="2419088" y="4243909"/>
                  </a:lnTo>
                  <a:lnTo>
                    <a:pt x="2443449" y="4199985"/>
                  </a:lnTo>
                  <a:lnTo>
                    <a:pt x="2467392" y="4155767"/>
                  </a:lnTo>
                  <a:lnTo>
                    <a:pt x="2490913" y="4111257"/>
                  </a:lnTo>
                  <a:lnTo>
                    <a:pt x="2514011" y="4066457"/>
                  </a:lnTo>
                  <a:lnTo>
                    <a:pt x="2536682" y="4021369"/>
                  </a:lnTo>
                  <a:lnTo>
                    <a:pt x="2558921" y="3975995"/>
                  </a:lnTo>
                  <a:lnTo>
                    <a:pt x="2580727" y="3930337"/>
                  </a:lnTo>
                  <a:lnTo>
                    <a:pt x="2602096" y="3884397"/>
                  </a:lnTo>
                  <a:lnTo>
                    <a:pt x="2623025" y="3838178"/>
                  </a:lnTo>
                  <a:lnTo>
                    <a:pt x="2643510" y="3791680"/>
                  </a:lnTo>
                  <a:lnTo>
                    <a:pt x="2663548" y="3744907"/>
                  </a:lnTo>
                  <a:lnTo>
                    <a:pt x="2683137" y="3697860"/>
                  </a:lnTo>
                  <a:lnTo>
                    <a:pt x="2702272" y="3650542"/>
                  </a:lnTo>
                  <a:lnTo>
                    <a:pt x="2720951" y="3602953"/>
                  </a:lnTo>
                  <a:lnTo>
                    <a:pt x="2739170" y="3555097"/>
                  </a:lnTo>
                  <a:lnTo>
                    <a:pt x="2756927" y="3506975"/>
                  </a:lnTo>
                  <a:lnTo>
                    <a:pt x="2774217" y="3458589"/>
                  </a:lnTo>
                  <a:lnTo>
                    <a:pt x="2791038" y="3409942"/>
                  </a:lnTo>
                  <a:lnTo>
                    <a:pt x="2807387" y="3361035"/>
                  </a:lnTo>
                  <a:lnTo>
                    <a:pt x="2823260" y="3311870"/>
                  </a:lnTo>
                  <a:lnTo>
                    <a:pt x="2838654" y="3262450"/>
                  </a:lnTo>
                  <a:lnTo>
                    <a:pt x="2853566" y="3212776"/>
                  </a:lnTo>
                  <a:lnTo>
                    <a:pt x="2867992" y="3162850"/>
                  </a:lnTo>
                  <a:lnTo>
                    <a:pt x="2881930" y="3112675"/>
                  </a:lnTo>
                  <a:lnTo>
                    <a:pt x="2895376" y="3062252"/>
                  </a:lnTo>
                  <a:lnTo>
                    <a:pt x="2908327" y="3011584"/>
                  </a:lnTo>
                  <a:lnTo>
                    <a:pt x="2920780" y="2960672"/>
                  </a:lnTo>
                  <a:lnTo>
                    <a:pt x="2932732" y="2909519"/>
                  </a:lnTo>
                  <a:lnTo>
                    <a:pt x="3596821" y="0"/>
                  </a:lnTo>
                  <a:close/>
                </a:path>
              </a:pathLst>
            </a:custGeom>
            <a:solidFill>
              <a:srgbClr val="4870B7"/>
            </a:solidFill>
          </p:spPr>
          <p:txBody>
            <a:bodyPr wrap="square" lIns="0" tIns="0" rIns="0" bIns="0" rtlCol="0"/>
            <a:lstStyle/>
            <a:p>
              <a:endParaRPr/>
            </a:p>
          </p:txBody>
        </p:sp>
      </p:grpSp>
      <p:sp>
        <p:nvSpPr>
          <p:cNvPr id="9" name="TextBox 4">
            <a:extLst>
              <a:ext uri="{FF2B5EF4-FFF2-40B4-BE49-F238E27FC236}">
                <a16:creationId xmlns:a16="http://schemas.microsoft.com/office/drawing/2014/main" id="{80420B7E-E927-1240-BD86-DBC08852D077}"/>
              </a:ext>
            </a:extLst>
          </p:cNvPr>
          <p:cNvSpPr txBox="1"/>
          <p:nvPr userDrawn="1"/>
        </p:nvSpPr>
        <p:spPr>
          <a:xfrm>
            <a:off x="8501974" y="5866426"/>
            <a:ext cx="2981884" cy="615553"/>
          </a:xfrm>
          <a:prstGeom prst="rect">
            <a:avLst/>
          </a:prstGeom>
          <a:noFill/>
        </p:spPr>
        <p:txBody>
          <a:bodyPr vert="horz" wrap="square" lIns="0" tIns="0" rIns="0" bIns="0" rtlCol="0" anchor="ctr">
            <a:spAutoFit/>
          </a:bodyPr>
          <a:lstStyle/>
          <a:p>
            <a:pPr algn="r"/>
            <a:r>
              <a:rPr lang="en-GB" sz="2000" i="0" dirty="0">
                <a:solidFill>
                  <a:schemeClr val="accent2"/>
                </a:solidFill>
                <a:latin typeface="+mj-lt"/>
              </a:rPr>
              <a:t>Vi </a:t>
            </a:r>
            <a:r>
              <a:rPr lang="en-GB" sz="2000" i="0" dirty="0" err="1">
                <a:solidFill>
                  <a:schemeClr val="accent2"/>
                </a:solidFill>
                <a:latin typeface="+mj-lt"/>
              </a:rPr>
              <a:t>forbinder</a:t>
            </a:r>
            <a:r>
              <a:rPr lang="en-GB" sz="2000" i="0" dirty="0">
                <a:solidFill>
                  <a:schemeClr val="accent2"/>
                </a:solidFill>
                <a:latin typeface="+mj-lt"/>
              </a:rPr>
              <a:t> </a:t>
            </a:r>
            <a:r>
              <a:rPr lang="en-GB" sz="2000" i="0" dirty="0" err="1">
                <a:solidFill>
                  <a:schemeClr val="accent2"/>
                </a:solidFill>
                <a:latin typeface="+mj-lt"/>
              </a:rPr>
              <a:t>Danmark</a:t>
            </a:r>
            <a:r>
              <a:rPr lang="en-GB" sz="2000" i="0" dirty="0">
                <a:solidFill>
                  <a:schemeClr val="accent2"/>
                </a:solidFill>
                <a:latin typeface="+mj-lt"/>
              </a:rPr>
              <a:t>.</a:t>
            </a:r>
          </a:p>
          <a:p>
            <a:pPr algn="r"/>
            <a:r>
              <a:rPr lang="en-GB" sz="2000" i="0" dirty="0" err="1">
                <a:solidFill>
                  <a:schemeClr val="accent2"/>
                </a:solidFill>
                <a:latin typeface="+mj-lt"/>
              </a:rPr>
              <a:t>Til</a:t>
            </a:r>
            <a:r>
              <a:rPr lang="en-GB" sz="2000" i="0" dirty="0">
                <a:solidFill>
                  <a:schemeClr val="accent2"/>
                </a:solidFill>
                <a:latin typeface="+mj-lt"/>
              </a:rPr>
              <a:t> </a:t>
            </a:r>
            <a:r>
              <a:rPr lang="en-GB" sz="2000" i="0" dirty="0" err="1">
                <a:solidFill>
                  <a:schemeClr val="accent2"/>
                </a:solidFill>
                <a:latin typeface="+mj-lt"/>
              </a:rPr>
              <a:t>gavn</a:t>
            </a:r>
            <a:r>
              <a:rPr lang="en-GB" sz="2000" i="0" dirty="0">
                <a:solidFill>
                  <a:schemeClr val="accent2"/>
                </a:solidFill>
                <a:latin typeface="+mj-lt"/>
              </a:rPr>
              <a:t> for </a:t>
            </a:r>
            <a:r>
              <a:rPr lang="en-GB" sz="2000" i="0" dirty="0" err="1">
                <a:solidFill>
                  <a:schemeClr val="accent2"/>
                </a:solidFill>
                <a:latin typeface="+mj-lt"/>
              </a:rPr>
              <a:t>alle</a:t>
            </a:r>
            <a:r>
              <a:rPr lang="en-GB" sz="2000" i="0" dirty="0">
                <a:solidFill>
                  <a:schemeClr val="accent2"/>
                </a:solidFill>
                <a:latin typeface="+mj-lt"/>
              </a:rPr>
              <a:t>.</a:t>
            </a:r>
          </a:p>
        </p:txBody>
      </p:sp>
      <p:sp>
        <p:nvSpPr>
          <p:cNvPr id="2" name="Titel 1">
            <a:extLst>
              <a:ext uri="{FF2B5EF4-FFF2-40B4-BE49-F238E27FC236}">
                <a16:creationId xmlns:a16="http://schemas.microsoft.com/office/drawing/2014/main" id="{467A8EF4-5A2C-134F-8870-7DB5A1614AF7}"/>
              </a:ext>
            </a:extLst>
          </p:cNvPr>
          <p:cNvSpPr>
            <a:spLocks noGrp="1"/>
          </p:cNvSpPr>
          <p:nvPr>
            <p:ph type="title"/>
          </p:nvPr>
        </p:nvSpPr>
        <p:spPr/>
        <p:txBody>
          <a:bodyPr/>
          <a:lstStyle/>
          <a:p>
            <a:r>
              <a:rPr lang="da-DK"/>
              <a:t>Klik for at redigere titeltypografien i masteren</a:t>
            </a:r>
          </a:p>
        </p:txBody>
      </p:sp>
    </p:spTree>
    <p:extLst>
      <p:ext uri="{BB962C8B-B14F-4D97-AF65-F5344CB8AC3E}">
        <p14:creationId xmlns:p14="http://schemas.microsoft.com/office/powerpoint/2010/main" val="4760916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wo Content B">
    <p:spTree>
      <p:nvGrpSpPr>
        <p:cNvPr id="1" name=""/>
        <p:cNvGrpSpPr/>
        <p:nvPr/>
      </p:nvGrpSpPr>
      <p:grpSpPr>
        <a:xfrm>
          <a:off x="0" y="0"/>
          <a:ext cx="0" cy="0"/>
          <a:chOff x="0" y="0"/>
          <a:chExt cx="0" cy="0"/>
        </a:xfrm>
      </p:grpSpPr>
      <p:sp>
        <p:nvSpPr>
          <p:cNvPr id="6" name="Background">
            <a:extLst>
              <a:ext uri="{FF2B5EF4-FFF2-40B4-BE49-F238E27FC236}">
                <a16:creationId xmlns:a16="http://schemas.microsoft.com/office/drawing/2014/main" id="{9C58E116-1CA2-48D8-BBA9-6A2268F29FBA}"/>
              </a:ext>
            </a:extLst>
          </p:cNvPr>
          <p:cNvSpPr/>
          <p:nvPr userDrawn="1"/>
        </p:nvSpPr>
        <p:spPr>
          <a:xfrm>
            <a:off x="5497830" y="0"/>
            <a:ext cx="6695370" cy="6861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latin typeface="+mj-lt"/>
            </a:endParaRPr>
          </a:p>
        </p:txBody>
      </p:sp>
      <p:sp>
        <p:nvSpPr>
          <p:cNvPr id="14" name="Title 1">
            <a:extLst>
              <a:ext uri="{FF2B5EF4-FFF2-40B4-BE49-F238E27FC236}">
                <a16:creationId xmlns:a16="http://schemas.microsoft.com/office/drawing/2014/main" id="{8142A49F-08E5-4F4D-8751-51CEFBAD2D57}"/>
              </a:ext>
            </a:extLst>
          </p:cNvPr>
          <p:cNvSpPr>
            <a:spLocks noGrp="1"/>
          </p:cNvSpPr>
          <p:nvPr>
            <p:ph type="title"/>
          </p:nvPr>
        </p:nvSpPr>
        <p:spPr>
          <a:xfrm>
            <a:off x="588000" y="396000"/>
            <a:ext cx="4320000" cy="638636"/>
          </a:xfrm>
        </p:spPr>
        <p:txBody>
          <a:bodyPr>
            <a:spAutoFit/>
          </a:bodyPr>
          <a:lstStyle>
            <a:lvl1pPr>
              <a:defRPr>
                <a:latin typeface="+mj-lt"/>
              </a:defRPr>
            </a:lvl1pPr>
          </a:lstStyle>
          <a:p>
            <a:r>
              <a:rPr lang="da-DK"/>
              <a:t>Klik for at redigere titeltypografien i masteren</a:t>
            </a:r>
            <a:endParaRPr lang="en-GB" dirty="0"/>
          </a:p>
        </p:txBody>
      </p:sp>
      <p:sp>
        <p:nvSpPr>
          <p:cNvPr id="3" name="Content Placeholder 2"/>
          <p:cNvSpPr>
            <a:spLocks noGrp="1"/>
          </p:cNvSpPr>
          <p:nvPr>
            <p:ph idx="1"/>
          </p:nvPr>
        </p:nvSpPr>
        <p:spPr>
          <a:xfrm>
            <a:off x="588000" y="1376363"/>
            <a:ext cx="4320000" cy="4824000"/>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en-GB" noProof="0" dirty="0"/>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p:nvPr>
        </p:nvSpPr>
        <p:spPr>
          <a:xfrm>
            <a:off x="6096000" y="1376363"/>
            <a:ext cx="5508000" cy="4824000"/>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GB" dirty="0"/>
          </a:p>
        </p:txBody>
      </p:sp>
      <p:sp>
        <p:nvSpPr>
          <p:cNvPr id="19" name="Text Placeholder note">
            <a:extLst>
              <a:ext uri="{FF2B5EF4-FFF2-40B4-BE49-F238E27FC236}">
                <a16:creationId xmlns:a16="http://schemas.microsoft.com/office/drawing/2014/main" id="{648E688D-D49E-48B7-BAC7-06F39056C1B1}"/>
              </a:ext>
            </a:extLst>
          </p:cNvPr>
          <p:cNvSpPr>
            <a:spLocks noGrp="1"/>
          </p:cNvSpPr>
          <p:nvPr>
            <p:ph type="body" sz="quarter" idx="26"/>
          </p:nvPr>
        </p:nvSpPr>
        <p:spPr>
          <a:xfrm>
            <a:off x="1632000" y="6471189"/>
            <a:ext cx="3276000" cy="138499"/>
          </a:xfrm>
        </p:spPr>
        <p:txBody>
          <a:bodyPr anchor="ctr" anchorCtr="0">
            <a:spAutoFit/>
          </a:bodyPr>
          <a:lstStyle>
            <a:lvl1pPr marL="162000" indent="-162000">
              <a:spcAft>
                <a:spcPts val="0"/>
              </a:spcAft>
              <a:buClrTx/>
              <a:buSzPct val="100000"/>
              <a:buFont typeface="+mj-lt"/>
              <a:buAutoNum type="arabicPeriod"/>
              <a:defRPr sz="1000">
                <a:solidFill>
                  <a:srgbClr val="787878"/>
                </a:solidFill>
                <a:latin typeface="+mj-lt"/>
              </a:defRPr>
            </a:lvl1pPr>
          </a:lstStyle>
          <a:p>
            <a:pPr lvl="0"/>
            <a:r>
              <a:rPr lang="da-DK"/>
              <a:t>Klik for at redigere teksttypografierne i masteren</a:t>
            </a:r>
          </a:p>
        </p:txBody>
      </p:sp>
    </p:spTree>
    <p:extLst>
      <p:ext uri="{BB962C8B-B14F-4D97-AF65-F5344CB8AC3E}">
        <p14:creationId xmlns:p14="http://schemas.microsoft.com/office/powerpoint/2010/main" val="932543116"/>
      </p:ext>
    </p:extLst>
  </p:cSld>
  <p:clrMapOvr>
    <a:masterClrMapping/>
  </p:clrMapOvr>
  <p:extLst>
    <p:ext uri="{DCECCB84-F9BA-43D5-87BE-67443E8EF086}">
      <p15:sldGuideLst xmlns:p15="http://schemas.microsoft.com/office/powerpoint/2012/main"/>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wo Content C">
    <p:spTree>
      <p:nvGrpSpPr>
        <p:cNvPr id="1" name=""/>
        <p:cNvGrpSpPr/>
        <p:nvPr/>
      </p:nvGrpSpPr>
      <p:grpSpPr>
        <a:xfrm>
          <a:off x="0" y="0"/>
          <a:ext cx="0" cy="0"/>
          <a:chOff x="0" y="0"/>
          <a:chExt cx="0" cy="0"/>
        </a:xfrm>
      </p:grpSpPr>
      <p:sp>
        <p:nvSpPr>
          <p:cNvPr id="8" name="Background">
            <a:extLst>
              <a:ext uri="{FF2B5EF4-FFF2-40B4-BE49-F238E27FC236}">
                <a16:creationId xmlns:a16="http://schemas.microsoft.com/office/drawing/2014/main" id="{61B1D526-9715-4C65-83EE-79727CD02D30}"/>
              </a:ext>
            </a:extLst>
          </p:cNvPr>
          <p:cNvSpPr/>
          <p:nvPr userDrawn="1"/>
        </p:nvSpPr>
        <p:spPr>
          <a:xfrm>
            <a:off x="5497830" y="0"/>
            <a:ext cx="6695370" cy="6861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latin typeface="+mj-lt"/>
            </a:endParaRPr>
          </a:p>
        </p:txBody>
      </p:sp>
      <p:sp>
        <p:nvSpPr>
          <p:cNvPr id="14" name="Title 1">
            <a:extLst>
              <a:ext uri="{FF2B5EF4-FFF2-40B4-BE49-F238E27FC236}">
                <a16:creationId xmlns:a16="http://schemas.microsoft.com/office/drawing/2014/main" id="{8142A49F-08E5-4F4D-8751-51CEFBAD2D57}"/>
              </a:ext>
            </a:extLst>
          </p:cNvPr>
          <p:cNvSpPr>
            <a:spLocks noGrp="1"/>
          </p:cNvSpPr>
          <p:nvPr>
            <p:ph type="title"/>
          </p:nvPr>
        </p:nvSpPr>
        <p:spPr>
          <a:xfrm>
            <a:off x="588000" y="396000"/>
            <a:ext cx="4320000" cy="638636"/>
          </a:xfrm>
        </p:spPr>
        <p:txBody>
          <a:bodyPr>
            <a:spAutoFit/>
          </a:bodyPr>
          <a:lstStyle>
            <a:lvl1pPr>
              <a:defRPr>
                <a:latin typeface="+mj-lt"/>
              </a:defRPr>
            </a:lvl1pPr>
          </a:lstStyle>
          <a:p>
            <a:r>
              <a:rPr lang="da-DK"/>
              <a:t>Klik for at redigere titeltypografien i masteren</a:t>
            </a:r>
            <a:endParaRPr lang="en-GB" dirty="0"/>
          </a:p>
        </p:txBody>
      </p:sp>
      <p:sp>
        <p:nvSpPr>
          <p:cNvPr id="3" name="Content Placeholder 2"/>
          <p:cNvSpPr>
            <a:spLocks noGrp="1"/>
          </p:cNvSpPr>
          <p:nvPr>
            <p:ph idx="1"/>
          </p:nvPr>
        </p:nvSpPr>
        <p:spPr>
          <a:xfrm>
            <a:off x="588000" y="1376363"/>
            <a:ext cx="4320000" cy="4824000"/>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en-GB" noProof="0" dirty="0"/>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p:nvPr>
        </p:nvSpPr>
        <p:spPr>
          <a:xfrm>
            <a:off x="6096000" y="1376363"/>
            <a:ext cx="5508000" cy="4824000"/>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GB" dirty="0"/>
          </a:p>
        </p:txBody>
      </p:sp>
      <p:sp>
        <p:nvSpPr>
          <p:cNvPr id="19" name="Text Placeholder note">
            <a:extLst>
              <a:ext uri="{FF2B5EF4-FFF2-40B4-BE49-F238E27FC236}">
                <a16:creationId xmlns:a16="http://schemas.microsoft.com/office/drawing/2014/main" id="{648E688D-D49E-48B7-BAC7-06F39056C1B1}"/>
              </a:ext>
            </a:extLst>
          </p:cNvPr>
          <p:cNvSpPr>
            <a:spLocks noGrp="1"/>
          </p:cNvSpPr>
          <p:nvPr>
            <p:ph type="body" sz="quarter" idx="26"/>
          </p:nvPr>
        </p:nvSpPr>
        <p:spPr>
          <a:xfrm>
            <a:off x="1632000" y="6471189"/>
            <a:ext cx="3276000" cy="138499"/>
          </a:xfrm>
        </p:spPr>
        <p:txBody>
          <a:bodyPr anchor="ctr" anchorCtr="0">
            <a:spAutoFit/>
          </a:bodyPr>
          <a:lstStyle>
            <a:lvl1pPr marL="162000" indent="-162000">
              <a:spcAft>
                <a:spcPts val="0"/>
              </a:spcAft>
              <a:buClrTx/>
              <a:buSzPct val="100000"/>
              <a:buFont typeface="+mj-lt"/>
              <a:buAutoNum type="arabicPeriod"/>
              <a:defRPr sz="1000">
                <a:solidFill>
                  <a:srgbClr val="787878"/>
                </a:solidFill>
                <a:latin typeface="+mj-lt"/>
              </a:defRPr>
            </a:lvl1pPr>
          </a:lstStyle>
          <a:p>
            <a:pPr lvl="0"/>
            <a:r>
              <a:rPr lang="da-DK"/>
              <a:t>Klik for at redigere teksttypografierne i masteren</a:t>
            </a:r>
          </a:p>
        </p:txBody>
      </p:sp>
    </p:spTree>
    <p:extLst>
      <p:ext uri="{BB962C8B-B14F-4D97-AF65-F5344CB8AC3E}">
        <p14:creationId xmlns:p14="http://schemas.microsoft.com/office/powerpoint/2010/main" val="1281073856"/>
      </p:ext>
    </p:extLst>
  </p:cSld>
  <p:clrMapOvr>
    <a:masterClrMapping/>
  </p:clrMapOvr>
  <p:extLst>
    <p:ext uri="{DCECCB84-F9BA-43D5-87BE-67443E8EF086}">
      <p15:sldGuideLst xmlns:p15="http://schemas.microsoft.com/office/powerpoint/2012/main"/>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Breaker A">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AC608D48-B16F-4AB0-BBC7-B7131729FF25}"/>
              </a:ext>
            </a:extLst>
          </p:cNvPr>
          <p:cNvGraphicFramePr>
            <a:graphicFrameLocks noChangeAspect="1"/>
          </p:cNvGraphicFramePr>
          <p:nvPr userDrawn="1">
            <p:custDataLst>
              <p:tags r:id="rId1"/>
            </p:custDataLst>
            <p:extLst>
              <p:ext uri="{D42A27DB-BD31-4B8C-83A1-F6EECF244321}">
                <p14:modId xmlns:p14="http://schemas.microsoft.com/office/powerpoint/2010/main" val="11499985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4" name="Object 3" hidden="1">
                        <a:extLst>
                          <a:ext uri="{FF2B5EF4-FFF2-40B4-BE49-F238E27FC236}">
                            <a16:creationId xmlns:a16="http://schemas.microsoft.com/office/drawing/2014/main" id="{AC608D48-B16F-4AB0-BBC7-B7131729FF2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0C8F1F58-1DD7-43A8-84FF-874E6E02C758}"/>
              </a:ext>
            </a:extLst>
          </p:cNvPr>
          <p:cNvSpPr/>
          <p:nvPr userDrawn="1">
            <p:custDataLst>
              <p:tags r:id="rId2"/>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l">
              <a:lnSpc>
                <a:spcPct val="90000"/>
              </a:lnSpc>
            </a:pPr>
            <a:endParaRPr lang="en-GB" sz="9600" b="1" i="0" baseline="0" noProof="0" dirty="0" err="1">
              <a:latin typeface="TDC NET" panose="020B0604020202020204" charset="0"/>
              <a:ea typeface="+mj-ea"/>
              <a:cs typeface="+mj-cs"/>
              <a:sym typeface="TDC NET" panose="020B0604020202020204" charset="0"/>
            </a:endParaRPr>
          </a:p>
        </p:txBody>
      </p:sp>
      <p:pic>
        <p:nvPicPr>
          <p:cNvPr id="2" name="Picture 1">
            <a:extLst>
              <a:ext uri="{FF2B5EF4-FFF2-40B4-BE49-F238E27FC236}">
                <a16:creationId xmlns:a16="http://schemas.microsoft.com/office/drawing/2014/main" id="{0FE43749-F00D-4AFF-B258-C5DFED1DCD99}"/>
              </a:ext>
            </a:extLst>
          </p:cNvPr>
          <p:cNvPicPr>
            <a:picLocks noChangeAspect="1"/>
          </p:cNvPicPr>
          <p:nvPr userDrawn="1"/>
        </p:nvPicPr>
        <p:blipFill>
          <a:blip r:embed="rId6"/>
          <a:stretch>
            <a:fillRect/>
          </a:stretch>
        </p:blipFill>
        <p:spPr>
          <a:xfrm>
            <a:off x="0" y="0"/>
            <a:ext cx="12192000" cy="6857999"/>
          </a:xfrm>
          <a:prstGeom prst="rect">
            <a:avLst/>
          </a:prstGeom>
        </p:spPr>
      </p:pic>
      <p:sp>
        <p:nvSpPr>
          <p:cNvPr id="7" name="TextBox 6">
            <a:extLst>
              <a:ext uri="{FF2B5EF4-FFF2-40B4-BE49-F238E27FC236}">
                <a16:creationId xmlns:a16="http://schemas.microsoft.com/office/drawing/2014/main" id="{33A23657-48E1-40A5-BCAB-8221A162821D}"/>
              </a:ext>
            </a:extLst>
          </p:cNvPr>
          <p:cNvSpPr txBox="1"/>
          <p:nvPr userDrawn="1"/>
        </p:nvSpPr>
        <p:spPr>
          <a:xfrm>
            <a:off x="8501974" y="5866426"/>
            <a:ext cx="2981884" cy="615553"/>
          </a:xfrm>
          <a:prstGeom prst="rect">
            <a:avLst/>
          </a:prstGeom>
          <a:noFill/>
        </p:spPr>
        <p:txBody>
          <a:bodyPr vert="horz" wrap="square" lIns="0" tIns="0" rIns="0" bIns="0" rtlCol="0" anchor="ctr">
            <a:spAutoFit/>
          </a:bodyPr>
          <a:lstStyle/>
          <a:p>
            <a:pPr algn="r"/>
            <a:r>
              <a:rPr lang="en-GB" sz="2000" i="0" dirty="0">
                <a:solidFill>
                  <a:schemeClr val="accent1"/>
                </a:solidFill>
                <a:latin typeface="+mj-lt"/>
              </a:rPr>
              <a:t>We connect Denmark.</a:t>
            </a:r>
          </a:p>
          <a:p>
            <a:pPr algn="r"/>
            <a:r>
              <a:rPr lang="en-GB" sz="2000" i="0" dirty="0">
                <a:solidFill>
                  <a:schemeClr val="accent1"/>
                </a:solidFill>
                <a:latin typeface="+mj-lt"/>
              </a:rPr>
              <a:t>For everyone.</a:t>
            </a:r>
          </a:p>
        </p:txBody>
      </p:sp>
      <p:pic>
        <p:nvPicPr>
          <p:cNvPr id="8" name="Picture 7">
            <a:extLst>
              <a:ext uri="{FF2B5EF4-FFF2-40B4-BE49-F238E27FC236}">
                <a16:creationId xmlns:a16="http://schemas.microsoft.com/office/drawing/2014/main" id="{DFECD3ED-10AC-4BAF-9AC7-403E0FCDB7DA}"/>
              </a:ext>
            </a:extLst>
          </p:cNvPr>
          <p:cNvPicPr>
            <a:picLocks/>
          </p:cNvPicPr>
          <p:nvPr userDrawn="1"/>
        </p:nvPicPr>
        <p:blipFill>
          <a:blip r:embed="rId7" cstate="screen">
            <a:extLst>
              <a:ext uri="{28A0092B-C50C-407E-A947-70E740481C1C}">
                <a14:useLocalDpi xmlns:a14="http://schemas.microsoft.com/office/drawing/2010/main"/>
              </a:ext>
            </a:extLst>
          </a:blip>
          <a:stretch>
            <a:fillRect/>
          </a:stretch>
        </p:blipFill>
        <p:spPr>
          <a:xfrm>
            <a:off x="708142" y="5946270"/>
            <a:ext cx="1566393" cy="455865"/>
          </a:xfrm>
          <a:prstGeom prst="rect">
            <a:avLst/>
          </a:prstGeom>
        </p:spPr>
      </p:pic>
      <p:sp>
        <p:nvSpPr>
          <p:cNvPr id="11" name="Title 1">
            <a:extLst>
              <a:ext uri="{FF2B5EF4-FFF2-40B4-BE49-F238E27FC236}">
                <a16:creationId xmlns:a16="http://schemas.microsoft.com/office/drawing/2014/main" id="{1A9C9478-E8BB-414F-9145-9F676C6677A4}"/>
              </a:ext>
            </a:extLst>
          </p:cNvPr>
          <p:cNvSpPr>
            <a:spLocks noGrp="1"/>
          </p:cNvSpPr>
          <p:nvPr>
            <p:ph type="ctrTitle" hasCustomPrompt="1"/>
          </p:nvPr>
        </p:nvSpPr>
        <p:spPr>
          <a:xfrm>
            <a:off x="1185648" y="2128965"/>
            <a:ext cx="9820704" cy="2600071"/>
          </a:xfrm>
        </p:spPr>
        <p:txBody>
          <a:bodyPr anchor="ctr" anchorCtr="0"/>
          <a:lstStyle>
            <a:lvl1pPr algn="ctr">
              <a:lnSpc>
                <a:spcPct val="88000"/>
              </a:lnSpc>
              <a:defRPr sz="9600">
                <a:solidFill>
                  <a:schemeClr val="accent2"/>
                </a:solidFill>
                <a:latin typeface="+mj-lt"/>
              </a:defRPr>
            </a:lvl1pPr>
          </a:lstStyle>
          <a:p>
            <a:r>
              <a:rPr lang="en-GB" dirty="0"/>
              <a:t>Click to add title</a:t>
            </a:r>
          </a:p>
        </p:txBody>
      </p:sp>
    </p:spTree>
    <p:extLst>
      <p:ext uri="{BB962C8B-B14F-4D97-AF65-F5344CB8AC3E}">
        <p14:creationId xmlns:p14="http://schemas.microsoft.com/office/powerpoint/2010/main" val="1200650967"/>
      </p:ext>
    </p:extLst>
  </p:cSld>
  <p:clrMapOvr>
    <a:masterClrMapping/>
  </p:clrMapOvr>
  <p:hf hdr="0"/>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1_Breaker A">
    <p:spTree>
      <p:nvGrpSpPr>
        <p:cNvPr id="1" name=""/>
        <p:cNvGrpSpPr/>
        <p:nvPr/>
      </p:nvGrpSpPr>
      <p:grpSpPr>
        <a:xfrm>
          <a:off x="0" y="0"/>
          <a:ext cx="0" cy="0"/>
          <a:chOff x="0" y="0"/>
          <a:chExt cx="0" cy="0"/>
        </a:xfrm>
      </p:grpSpPr>
      <p:pic>
        <p:nvPicPr>
          <p:cNvPr id="9" name="Billede 8" descr="Et billede, der indeholder paraply&#10;&#10;Automatisk genereret beskrivelse">
            <a:extLst>
              <a:ext uri="{FF2B5EF4-FFF2-40B4-BE49-F238E27FC236}">
                <a16:creationId xmlns:a16="http://schemas.microsoft.com/office/drawing/2014/main" id="{6F6BFEDF-7AC8-BA43-972A-9C7552CA292D}"/>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b="5944"/>
          <a:stretch/>
        </p:blipFill>
        <p:spPr>
          <a:xfrm flipH="1">
            <a:off x="0" y="1"/>
            <a:ext cx="12201977" cy="6858000"/>
          </a:xfrm>
          <a:prstGeom prst="rect">
            <a:avLst/>
          </a:prstGeom>
        </p:spPr>
      </p:pic>
      <p:graphicFrame>
        <p:nvGraphicFramePr>
          <p:cNvPr id="4" name="Object 3" hidden="1">
            <a:extLst>
              <a:ext uri="{FF2B5EF4-FFF2-40B4-BE49-F238E27FC236}">
                <a16:creationId xmlns:a16="http://schemas.microsoft.com/office/drawing/2014/main" id="{AC608D48-B16F-4AB0-BBC7-B7131729FF25}"/>
              </a:ext>
            </a:extLst>
          </p:cNvPr>
          <p:cNvGraphicFramePr>
            <a:graphicFrameLocks noChangeAspect="1"/>
          </p:cNvGraphicFramePr>
          <p:nvPr userDrawn="1">
            <p:custDataLst>
              <p:tags r:id="rId1"/>
            </p:custDataLst>
            <p:extLst>
              <p:ext uri="{D42A27DB-BD31-4B8C-83A1-F6EECF244321}">
                <p14:modId xmlns:p14="http://schemas.microsoft.com/office/powerpoint/2010/main" val="28010568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60" imgH="360" progId="TCLayout.ActiveDocument.1">
                  <p:embed/>
                </p:oleObj>
              </mc:Choice>
              <mc:Fallback>
                <p:oleObj name="think-cell Slide" r:id="rId5" imgW="360" imgH="360" progId="TCLayout.ActiveDocument.1">
                  <p:embed/>
                  <p:pic>
                    <p:nvPicPr>
                      <p:cNvPr id="4" name="Object 3" hidden="1">
                        <a:extLst>
                          <a:ext uri="{FF2B5EF4-FFF2-40B4-BE49-F238E27FC236}">
                            <a16:creationId xmlns:a16="http://schemas.microsoft.com/office/drawing/2014/main" id="{AC608D48-B16F-4AB0-BBC7-B7131729FF25}"/>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0C8F1F58-1DD7-43A8-84FF-874E6E02C758}"/>
              </a:ext>
            </a:extLst>
          </p:cNvPr>
          <p:cNvSpPr/>
          <p:nvPr userDrawn="1">
            <p:custDataLst>
              <p:tags r:id="rId2"/>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l">
              <a:lnSpc>
                <a:spcPct val="90000"/>
              </a:lnSpc>
            </a:pPr>
            <a:endParaRPr lang="en-GB" sz="9600" b="1" i="0" baseline="0" noProof="0" dirty="0" err="1">
              <a:latin typeface="TDC NET" panose="020B0604020202020204" charset="0"/>
              <a:ea typeface="+mj-ea"/>
              <a:cs typeface="+mj-cs"/>
              <a:sym typeface="TDC NET" panose="020B0604020202020204" charset="0"/>
            </a:endParaRPr>
          </a:p>
        </p:txBody>
      </p:sp>
      <p:sp>
        <p:nvSpPr>
          <p:cNvPr id="11" name="Title 1">
            <a:extLst>
              <a:ext uri="{FF2B5EF4-FFF2-40B4-BE49-F238E27FC236}">
                <a16:creationId xmlns:a16="http://schemas.microsoft.com/office/drawing/2014/main" id="{1A9C9478-E8BB-414F-9145-9F676C6677A4}"/>
              </a:ext>
            </a:extLst>
          </p:cNvPr>
          <p:cNvSpPr>
            <a:spLocks noGrp="1"/>
          </p:cNvSpPr>
          <p:nvPr>
            <p:ph type="ctrTitle" hasCustomPrompt="1"/>
          </p:nvPr>
        </p:nvSpPr>
        <p:spPr>
          <a:xfrm>
            <a:off x="1185648" y="2128965"/>
            <a:ext cx="9820704" cy="2600071"/>
          </a:xfrm>
        </p:spPr>
        <p:txBody>
          <a:bodyPr anchor="ctr" anchorCtr="0"/>
          <a:lstStyle>
            <a:lvl1pPr algn="ctr">
              <a:lnSpc>
                <a:spcPct val="88000"/>
              </a:lnSpc>
              <a:defRPr sz="9600">
                <a:solidFill>
                  <a:schemeClr val="accent1"/>
                </a:solidFill>
                <a:latin typeface="+mj-lt"/>
              </a:defRPr>
            </a:lvl1pPr>
          </a:lstStyle>
          <a:p>
            <a:r>
              <a:rPr lang="en-GB" dirty="0"/>
              <a:t>Click to add title</a:t>
            </a:r>
          </a:p>
        </p:txBody>
      </p:sp>
      <p:pic>
        <p:nvPicPr>
          <p:cNvPr id="10" name="Logo">
            <a:extLst>
              <a:ext uri="{FF2B5EF4-FFF2-40B4-BE49-F238E27FC236}">
                <a16:creationId xmlns:a16="http://schemas.microsoft.com/office/drawing/2014/main" id="{E3B4515D-3E06-314E-A5B5-AF6D44D02359}"/>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302020" y="6399299"/>
            <a:ext cx="989149" cy="282278"/>
          </a:xfrm>
          <a:prstGeom prst="rect">
            <a:avLst/>
          </a:prstGeom>
        </p:spPr>
      </p:pic>
    </p:spTree>
    <p:extLst>
      <p:ext uri="{BB962C8B-B14F-4D97-AF65-F5344CB8AC3E}">
        <p14:creationId xmlns:p14="http://schemas.microsoft.com/office/powerpoint/2010/main" val="1177290252"/>
      </p:ext>
    </p:extLst>
  </p:cSld>
  <p:clrMapOvr>
    <a:masterClrMapping/>
  </p:clrMapOvr>
  <p:hf hdr="0"/>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2_Breaker A">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AA893074-8932-5B47-8BF2-549613E678B3}"/>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t="6250"/>
          <a:stretch/>
        </p:blipFill>
        <p:spPr>
          <a:xfrm>
            <a:off x="1" y="-1"/>
            <a:ext cx="12241764" cy="6858001"/>
          </a:xfrm>
          <a:prstGeom prst="rect">
            <a:avLst/>
          </a:prstGeom>
        </p:spPr>
      </p:pic>
      <p:graphicFrame>
        <p:nvGraphicFramePr>
          <p:cNvPr id="4" name="Object 3" hidden="1">
            <a:extLst>
              <a:ext uri="{FF2B5EF4-FFF2-40B4-BE49-F238E27FC236}">
                <a16:creationId xmlns:a16="http://schemas.microsoft.com/office/drawing/2014/main" id="{AC608D48-B16F-4AB0-BBC7-B7131729FF25}"/>
              </a:ext>
            </a:extLst>
          </p:cNvPr>
          <p:cNvGraphicFramePr>
            <a:graphicFrameLocks noChangeAspect="1"/>
          </p:cNvGraphicFramePr>
          <p:nvPr userDrawn="1">
            <p:custDataLst>
              <p:tags r:id="rId1"/>
            </p:custDataLst>
            <p:extLst>
              <p:ext uri="{D42A27DB-BD31-4B8C-83A1-F6EECF244321}">
                <p14:modId xmlns:p14="http://schemas.microsoft.com/office/powerpoint/2010/main" val="30836964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60" imgH="360" progId="TCLayout.ActiveDocument.1">
                  <p:embed/>
                </p:oleObj>
              </mc:Choice>
              <mc:Fallback>
                <p:oleObj name="think-cell Slide" r:id="rId5" imgW="360" imgH="360" progId="TCLayout.ActiveDocument.1">
                  <p:embed/>
                  <p:pic>
                    <p:nvPicPr>
                      <p:cNvPr id="4" name="Object 3" hidden="1">
                        <a:extLst>
                          <a:ext uri="{FF2B5EF4-FFF2-40B4-BE49-F238E27FC236}">
                            <a16:creationId xmlns:a16="http://schemas.microsoft.com/office/drawing/2014/main" id="{AC608D48-B16F-4AB0-BBC7-B7131729FF25}"/>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0C8F1F58-1DD7-43A8-84FF-874E6E02C758}"/>
              </a:ext>
            </a:extLst>
          </p:cNvPr>
          <p:cNvSpPr/>
          <p:nvPr userDrawn="1">
            <p:custDataLst>
              <p:tags r:id="rId2"/>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l">
              <a:lnSpc>
                <a:spcPct val="90000"/>
              </a:lnSpc>
            </a:pPr>
            <a:endParaRPr lang="en-GB" sz="9600" b="1" i="0" baseline="0" noProof="0" dirty="0" err="1">
              <a:latin typeface="TDC NET" panose="020B0604020202020204" charset="0"/>
              <a:ea typeface="+mj-ea"/>
              <a:cs typeface="+mj-cs"/>
              <a:sym typeface="TDC NET" panose="020B0604020202020204" charset="0"/>
            </a:endParaRPr>
          </a:p>
        </p:txBody>
      </p:sp>
      <p:sp>
        <p:nvSpPr>
          <p:cNvPr id="11" name="Title 1">
            <a:extLst>
              <a:ext uri="{FF2B5EF4-FFF2-40B4-BE49-F238E27FC236}">
                <a16:creationId xmlns:a16="http://schemas.microsoft.com/office/drawing/2014/main" id="{1A9C9478-E8BB-414F-9145-9F676C6677A4}"/>
              </a:ext>
            </a:extLst>
          </p:cNvPr>
          <p:cNvSpPr>
            <a:spLocks noGrp="1"/>
          </p:cNvSpPr>
          <p:nvPr>
            <p:ph type="ctrTitle" hasCustomPrompt="1"/>
          </p:nvPr>
        </p:nvSpPr>
        <p:spPr>
          <a:xfrm>
            <a:off x="1185648" y="2128965"/>
            <a:ext cx="9820704" cy="2600071"/>
          </a:xfrm>
        </p:spPr>
        <p:txBody>
          <a:bodyPr anchor="ctr" anchorCtr="0"/>
          <a:lstStyle>
            <a:lvl1pPr algn="ctr">
              <a:lnSpc>
                <a:spcPct val="88000"/>
              </a:lnSpc>
              <a:defRPr sz="9600">
                <a:solidFill>
                  <a:schemeClr val="accent1"/>
                </a:solidFill>
                <a:latin typeface="+mj-lt"/>
              </a:defRPr>
            </a:lvl1pPr>
          </a:lstStyle>
          <a:p>
            <a:r>
              <a:rPr lang="en-GB" dirty="0"/>
              <a:t>Click to add title</a:t>
            </a:r>
          </a:p>
        </p:txBody>
      </p:sp>
      <p:pic>
        <p:nvPicPr>
          <p:cNvPr id="10" name="Logo">
            <a:extLst>
              <a:ext uri="{FF2B5EF4-FFF2-40B4-BE49-F238E27FC236}">
                <a16:creationId xmlns:a16="http://schemas.microsoft.com/office/drawing/2014/main" id="{F8F9C71E-8383-7A48-80F3-A2E85A037B2C}"/>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302020" y="6399299"/>
            <a:ext cx="989149" cy="282278"/>
          </a:xfrm>
          <a:prstGeom prst="rect">
            <a:avLst/>
          </a:prstGeom>
        </p:spPr>
      </p:pic>
    </p:spTree>
    <p:extLst>
      <p:ext uri="{BB962C8B-B14F-4D97-AF65-F5344CB8AC3E}">
        <p14:creationId xmlns:p14="http://schemas.microsoft.com/office/powerpoint/2010/main" val="1051866239"/>
      </p:ext>
    </p:extLst>
  </p:cSld>
  <p:clrMapOvr>
    <a:masterClrMapping/>
  </p:clrMapOvr>
  <p:hf hdr="0"/>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4_Breaker A">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AC608D48-B16F-4AB0-BBC7-B7131729FF25}"/>
              </a:ext>
            </a:extLst>
          </p:cNvPr>
          <p:cNvGraphicFramePr>
            <a:graphicFrameLocks noChangeAspect="1"/>
          </p:cNvGraphicFramePr>
          <p:nvPr userDrawn="1">
            <p:custDataLst>
              <p:tags r:id="rId1"/>
            </p:custDataLst>
            <p:extLst>
              <p:ext uri="{D42A27DB-BD31-4B8C-83A1-F6EECF244321}">
                <p14:modId xmlns:p14="http://schemas.microsoft.com/office/powerpoint/2010/main" val="26080013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4" name="Object 3" hidden="1">
                        <a:extLst>
                          <a:ext uri="{FF2B5EF4-FFF2-40B4-BE49-F238E27FC236}">
                            <a16:creationId xmlns:a16="http://schemas.microsoft.com/office/drawing/2014/main" id="{AC608D48-B16F-4AB0-BBC7-B7131729FF2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0C8F1F58-1DD7-43A8-84FF-874E6E02C758}"/>
              </a:ext>
            </a:extLst>
          </p:cNvPr>
          <p:cNvSpPr/>
          <p:nvPr userDrawn="1">
            <p:custDataLst>
              <p:tags r:id="rId2"/>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l">
              <a:lnSpc>
                <a:spcPct val="90000"/>
              </a:lnSpc>
            </a:pPr>
            <a:endParaRPr lang="en-GB" sz="9600" b="1" i="0" baseline="0" noProof="0" dirty="0" err="1">
              <a:latin typeface="TDC NET" panose="020B0604020202020204" charset="0"/>
              <a:ea typeface="+mj-ea"/>
              <a:cs typeface="+mj-cs"/>
              <a:sym typeface="TDC NET" panose="020B0604020202020204" charset="0"/>
            </a:endParaRPr>
          </a:p>
        </p:txBody>
      </p:sp>
      <p:sp>
        <p:nvSpPr>
          <p:cNvPr id="11" name="Title 1">
            <a:extLst>
              <a:ext uri="{FF2B5EF4-FFF2-40B4-BE49-F238E27FC236}">
                <a16:creationId xmlns:a16="http://schemas.microsoft.com/office/drawing/2014/main" id="{1A9C9478-E8BB-414F-9145-9F676C6677A4}"/>
              </a:ext>
            </a:extLst>
          </p:cNvPr>
          <p:cNvSpPr>
            <a:spLocks noGrp="1"/>
          </p:cNvSpPr>
          <p:nvPr>
            <p:ph type="ctrTitle" hasCustomPrompt="1"/>
          </p:nvPr>
        </p:nvSpPr>
        <p:spPr>
          <a:xfrm>
            <a:off x="1185648" y="2128965"/>
            <a:ext cx="9820704" cy="2600071"/>
          </a:xfrm>
        </p:spPr>
        <p:txBody>
          <a:bodyPr anchor="ctr" anchorCtr="0"/>
          <a:lstStyle>
            <a:lvl1pPr algn="ctr">
              <a:lnSpc>
                <a:spcPct val="88000"/>
              </a:lnSpc>
              <a:defRPr sz="9600">
                <a:solidFill>
                  <a:schemeClr val="accent1"/>
                </a:solidFill>
                <a:latin typeface="+mj-lt"/>
              </a:defRPr>
            </a:lvl1pPr>
          </a:lstStyle>
          <a:p>
            <a:r>
              <a:rPr lang="en-GB" dirty="0"/>
              <a:t>Click to add title</a:t>
            </a:r>
          </a:p>
        </p:txBody>
      </p:sp>
      <p:pic>
        <p:nvPicPr>
          <p:cNvPr id="10" name="Logo">
            <a:extLst>
              <a:ext uri="{FF2B5EF4-FFF2-40B4-BE49-F238E27FC236}">
                <a16:creationId xmlns:a16="http://schemas.microsoft.com/office/drawing/2014/main" id="{F8F9C71E-8383-7A48-80F3-A2E85A037B2C}"/>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02020" y="6399299"/>
            <a:ext cx="989149" cy="282278"/>
          </a:xfrm>
          <a:prstGeom prst="rect">
            <a:avLst/>
          </a:prstGeom>
        </p:spPr>
      </p:pic>
      <p:pic>
        <p:nvPicPr>
          <p:cNvPr id="8" name="Billede 7" descr="Et billede, der indeholder tegning&#10;&#10;Automatisk genereret beskrivelse">
            <a:extLst>
              <a:ext uri="{FF2B5EF4-FFF2-40B4-BE49-F238E27FC236}">
                <a16:creationId xmlns:a16="http://schemas.microsoft.com/office/drawing/2014/main" id="{8A88551E-46FE-3649-B33C-D71D2EC2FB82}"/>
              </a:ext>
            </a:extLst>
          </p:cNvPr>
          <p:cNvPicPr>
            <a:picLocks noChangeAspect="1"/>
          </p:cNvPicPr>
          <p:nvPr userDrawn="1"/>
        </p:nvPicPr>
        <p:blipFill rotWithShape="1">
          <a:blip r:embed="rId7" cstate="print">
            <a:extLst>
              <a:ext uri="{28A0092B-C50C-407E-A947-70E740481C1C}">
                <a14:useLocalDpi xmlns:a14="http://schemas.microsoft.com/office/drawing/2010/main"/>
              </a:ext>
            </a:extLst>
          </a:blip>
          <a:srcRect/>
          <a:stretch/>
        </p:blipFill>
        <p:spPr>
          <a:xfrm>
            <a:off x="6923661" y="0"/>
            <a:ext cx="5268339" cy="2823618"/>
          </a:xfrm>
          <a:prstGeom prst="rect">
            <a:avLst/>
          </a:prstGeom>
        </p:spPr>
      </p:pic>
      <p:pic>
        <p:nvPicPr>
          <p:cNvPr id="9" name="Billede 8" descr="Et billede, der indeholder bord&#10;&#10;Automatisk genereret beskrivelse">
            <a:extLst>
              <a:ext uri="{FF2B5EF4-FFF2-40B4-BE49-F238E27FC236}">
                <a16:creationId xmlns:a16="http://schemas.microsoft.com/office/drawing/2014/main" id="{5738D613-92FB-7440-81B6-6709979C66C6}"/>
              </a:ext>
            </a:extLst>
          </p:cNvPr>
          <p:cNvPicPr>
            <a:picLocks noChangeAspect="1"/>
          </p:cNvPicPr>
          <p:nvPr userDrawn="1"/>
        </p:nvPicPr>
        <p:blipFill rotWithShape="1">
          <a:blip r:embed="rId8" cstate="print">
            <a:extLst>
              <a:ext uri="{28A0092B-C50C-407E-A947-70E740481C1C}">
                <a14:useLocalDpi xmlns:a14="http://schemas.microsoft.com/office/drawing/2010/main"/>
              </a:ext>
            </a:extLst>
          </a:blip>
          <a:srcRect/>
          <a:stretch/>
        </p:blipFill>
        <p:spPr>
          <a:xfrm>
            <a:off x="11095" y="1"/>
            <a:ext cx="1541689" cy="6858000"/>
          </a:xfrm>
          <a:prstGeom prst="rect">
            <a:avLst/>
          </a:prstGeom>
        </p:spPr>
      </p:pic>
    </p:spTree>
    <p:extLst>
      <p:ext uri="{BB962C8B-B14F-4D97-AF65-F5344CB8AC3E}">
        <p14:creationId xmlns:p14="http://schemas.microsoft.com/office/powerpoint/2010/main" val="1041835570"/>
      </p:ext>
    </p:extLst>
  </p:cSld>
  <p:clrMapOvr>
    <a:masterClrMapping/>
  </p:clrMapOvr>
  <p:hf hdr="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reaker C">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325F2DD7-0C86-413F-81A1-4BEBCABD2EEB}"/>
              </a:ext>
            </a:extLst>
          </p:cNvPr>
          <p:cNvGraphicFramePr>
            <a:graphicFrameLocks noChangeAspect="1"/>
          </p:cNvGraphicFramePr>
          <p:nvPr userDrawn="1">
            <p:custDataLst>
              <p:tags r:id="rId1"/>
            </p:custDataLst>
            <p:extLst>
              <p:ext uri="{D42A27DB-BD31-4B8C-83A1-F6EECF244321}">
                <p14:modId xmlns:p14="http://schemas.microsoft.com/office/powerpoint/2010/main" val="37449412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6" name="Object 5" hidden="1">
                        <a:extLst>
                          <a:ext uri="{FF2B5EF4-FFF2-40B4-BE49-F238E27FC236}">
                            <a16:creationId xmlns:a16="http://schemas.microsoft.com/office/drawing/2014/main" id="{325F2DD7-0C86-413F-81A1-4BEBCABD2EE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8D4C0B35-B170-42FB-B205-8C0D336CD048}"/>
              </a:ext>
            </a:extLst>
          </p:cNvPr>
          <p:cNvSpPr/>
          <p:nvPr userDrawn="1">
            <p:custDataLst>
              <p:tags r:id="rId2"/>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l">
              <a:lnSpc>
                <a:spcPct val="90000"/>
              </a:lnSpc>
            </a:pPr>
            <a:endParaRPr lang="en-GB" sz="9600" b="1" i="0" baseline="0" noProof="0" dirty="0" err="1">
              <a:latin typeface="TDC NET" panose="020B0604020202020204" charset="0"/>
              <a:ea typeface="+mj-ea"/>
              <a:cs typeface="+mj-cs"/>
              <a:sym typeface="TDC NET" panose="020B0604020202020204" charset="0"/>
            </a:endParaRPr>
          </a:p>
        </p:txBody>
      </p:sp>
      <p:pic>
        <p:nvPicPr>
          <p:cNvPr id="2" name="Picture 1">
            <a:extLst>
              <a:ext uri="{FF2B5EF4-FFF2-40B4-BE49-F238E27FC236}">
                <a16:creationId xmlns:a16="http://schemas.microsoft.com/office/drawing/2014/main" id="{56F761B3-3CE4-4214-B383-DECEAF5FB40E}"/>
              </a:ext>
            </a:extLst>
          </p:cNvPr>
          <p:cNvPicPr>
            <a:picLocks noChangeAspect="1"/>
          </p:cNvPicPr>
          <p:nvPr userDrawn="1"/>
        </p:nvPicPr>
        <p:blipFill>
          <a:blip r:embed="rId6"/>
          <a:stretch>
            <a:fillRect/>
          </a:stretch>
        </p:blipFill>
        <p:spPr>
          <a:xfrm>
            <a:off x="0" y="0"/>
            <a:ext cx="12192000" cy="6857999"/>
          </a:xfrm>
          <a:prstGeom prst="rect">
            <a:avLst/>
          </a:prstGeom>
        </p:spPr>
      </p:pic>
      <p:sp>
        <p:nvSpPr>
          <p:cNvPr id="15" name="Title 1">
            <a:extLst>
              <a:ext uri="{FF2B5EF4-FFF2-40B4-BE49-F238E27FC236}">
                <a16:creationId xmlns:a16="http://schemas.microsoft.com/office/drawing/2014/main" id="{1B208A43-CF51-4489-BB40-B7AD38849770}"/>
              </a:ext>
            </a:extLst>
          </p:cNvPr>
          <p:cNvSpPr>
            <a:spLocks noGrp="1"/>
          </p:cNvSpPr>
          <p:nvPr>
            <p:ph type="ctrTitle" hasCustomPrompt="1"/>
          </p:nvPr>
        </p:nvSpPr>
        <p:spPr>
          <a:xfrm>
            <a:off x="1185648" y="2128965"/>
            <a:ext cx="9820704" cy="2600071"/>
          </a:xfrm>
        </p:spPr>
        <p:txBody>
          <a:bodyPr anchor="ctr" anchorCtr="0"/>
          <a:lstStyle>
            <a:lvl1pPr algn="ctr">
              <a:lnSpc>
                <a:spcPct val="88000"/>
              </a:lnSpc>
              <a:defRPr sz="9600">
                <a:solidFill>
                  <a:schemeClr val="bg1"/>
                </a:solidFill>
                <a:latin typeface="+mj-lt"/>
              </a:defRPr>
            </a:lvl1pPr>
          </a:lstStyle>
          <a:p>
            <a:r>
              <a:rPr lang="en-GB" dirty="0"/>
              <a:t>Click to add title</a:t>
            </a:r>
          </a:p>
        </p:txBody>
      </p:sp>
      <p:pic>
        <p:nvPicPr>
          <p:cNvPr id="11" name="Logo">
            <a:extLst>
              <a:ext uri="{FF2B5EF4-FFF2-40B4-BE49-F238E27FC236}">
                <a16:creationId xmlns:a16="http://schemas.microsoft.com/office/drawing/2014/main" id="{8B24D4EB-8E26-4EEA-9613-13518C1C4668}"/>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609649" y="6157889"/>
            <a:ext cx="989149" cy="282000"/>
          </a:xfrm>
          <a:prstGeom prst="rect">
            <a:avLst/>
          </a:prstGeom>
        </p:spPr>
      </p:pic>
      <p:sp>
        <p:nvSpPr>
          <p:cNvPr id="5" name="TextBox 4">
            <a:extLst>
              <a:ext uri="{FF2B5EF4-FFF2-40B4-BE49-F238E27FC236}">
                <a16:creationId xmlns:a16="http://schemas.microsoft.com/office/drawing/2014/main" id="{3C048898-F867-483D-BD12-2C141DB1653E}"/>
              </a:ext>
            </a:extLst>
          </p:cNvPr>
          <p:cNvSpPr txBox="1"/>
          <p:nvPr userDrawn="1"/>
        </p:nvSpPr>
        <p:spPr>
          <a:xfrm>
            <a:off x="8501974" y="5866426"/>
            <a:ext cx="2981884" cy="615553"/>
          </a:xfrm>
          <a:prstGeom prst="rect">
            <a:avLst/>
          </a:prstGeom>
          <a:noFill/>
        </p:spPr>
        <p:txBody>
          <a:bodyPr vert="horz" wrap="square" lIns="0" tIns="0" rIns="0" bIns="0" rtlCol="0" anchor="ctr">
            <a:spAutoFit/>
          </a:bodyPr>
          <a:lstStyle/>
          <a:p>
            <a:pPr algn="r"/>
            <a:r>
              <a:rPr lang="en-GB" sz="2000" i="0" dirty="0">
                <a:solidFill>
                  <a:schemeClr val="accent2"/>
                </a:solidFill>
                <a:latin typeface="+mj-lt"/>
              </a:rPr>
              <a:t>We connect Denmark.</a:t>
            </a:r>
          </a:p>
          <a:p>
            <a:pPr algn="r"/>
            <a:r>
              <a:rPr lang="en-GB" sz="2000" i="0" dirty="0">
                <a:solidFill>
                  <a:schemeClr val="accent2"/>
                </a:solidFill>
                <a:latin typeface="+mj-lt"/>
              </a:rPr>
              <a:t>For everyone.</a:t>
            </a:r>
          </a:p>
        </p:txBody>
      </p:sp>
    </p:spTree>
    <p:extLst>
      <p:ext uri="{BB962C8B-B14F-4D97-AF65-F5344CB8AC3E}">
        <p14:creationId xmlns:p14="http://schemas.microsoft.com/office/powerpoint/2010/main" val="13093680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3_Breaker A">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416AAE2A-ABD4-2F48-A28C-B312A8B87C9D}"/>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t="1822" r="484" b="4502"/>
          <a:stretch/>
        </p:blipFill>
        <p:spPr>
          <a:xfrm>
            <a:off x="1" y="0"/>
            <a:ext cx="12192000" cy="6858000"/>
          </a:xfrm>
          <a:prstGeom prst="rect">
            <a:avLst/>
          </a:prstGeom>
        </p:spPr>
      </p:pic>
      <p:graphicFrame>
        <p:nvGraphicFramePr>
          <p:cNvPr id="4" name="Object 3" hidden="1">
            <a:extLst>
              <a:ext uri="{FF2B5EF4-FFF2-40B4-BE49-F238E27FC236}">
                <a16:creationId xmlns:a16="http://schemas.microsoft.com/office/drawing/2014/main" id="{AC608D48-B16F-4AB0-BBC7-B7131729FF25}"/>
              </a:ext>
            </a:extLst>
          </p:cNvPr>
          <p:cNvGraphicFramePr>
            <a:graphicFrameLocks noChangeAspect="1"/>
          </p:cNvGraphicFramePr>
          <p:nvPr userDrawn="1">
            <p:custDataLst>
              <p:tags r:id="rId1"/>
            </p:custDataLst>
            <p:extLst>
              <p:ext uri="{D42A27DB-BD31-4B8C-83A1-F6EECF244321}">
                <p14:modId xmlns:p14="http://schemas.microsoft.com/office/powerpoint/2010/main" val="39936264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60" imgH="360" progId="TCLayout.ActiveDocument.1">
                  <p:embed/>
                </p:oleObj>
              </mc:Choice>
              <mc:Fallback>
                <p:oleObj name="think-cell Slide" r:id="rId5" imgW="360" imgH="360" progId="TCLayout.ActiveDocument.1">
                  <p:embed/>
                  <p:pic>
                    <p:nvPicPr>
                      <p:cNvPr id="4" name="Object 3" hidden="1">
                        <a:extLst>
                          <a:ext uri="{FF2B5EF4-FFF2-40B4-BE49-F238E27FC236}">
                            <a16:creationId xmlns:a16="http://schemas.microsoft.com/office/drawing/2014/main" id="{AC608D48-B16F-4AB0-BBC7-B7131729FF25}"/>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0C8F1F58-1DD7-43A8-84FF-874E6E02C758}"/>
              </a:ext>
            </a:extLst>
          </p:cNvPr>
          <p:cNvSpPr/>
          <p:nvPr userDrawn="1">
            <p:custDataLst>
              <p:tags r:id="rId2"/>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l">
              <a:lnSpc>
                <a:spcPct val="90000"/>
              </a:lnSpc>
            </a:pPr>
            <a:endParaRPr lang="en-GB" sz="9600" b="1" i="0" baseline="0" noProof="0" dirty="0" err="1">
              <a:latin typeface="TDC NET" panose="020B0604020202020204" charset="0"/>
              <a:ea typeface="+mj-ea"/>
              <a:cs typeface="+mj-cs"/>
              <a:sym typeface="TDC NET" panose="020B0604020202020204" charset="0"/>
            </a:endParaRPr>
          </a:p>
        </p:txBody>
      </p:sp>
      <p:pic>
        <p:nvPicPr>
          <p:cNvPr id="10" name="Logo">
            <a:extLst>
              <a:ext uri="{FF2B5EF4-FFF2-40B4-BE49-F238E27FC236}">
                <a16:creationId xmlns:a16="http://schemas.microsoft.com/office/drawing/2014/main" id="{F8F9C71E-8383-7A48-80F3-A2E85A037B2C}"/>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302020" y="6399299"/>
            <a:ext cx="989149" cy="282278"/>
          </a:xfrm>
          <a:prstGeom prst="rect">
            <a:avLst/>
          </a:prstGeom>
        </p:spPr>
      </p:pic>
    </p:spTree>
    <p:extLst>
      <p:ext uri="{BB962C8B-B14F-4D97-AF65-F5344CB8AC3E}">
        <p14:creationId xmlns:p14="http://schemas.microsoft.com/office/powerpoint/2010/main" val="1237157714"/>
      </p:ext>
    </p:extLst>
  </p:cSld>
  <p:clrMapOvr>
    <a:masterClrMapping/>
  </p:clrMapOvr>
  <p:hf hdr="0"/>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Breaker B">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8436385B-2BDD-442E-AA01-FF9D59A82D64}"/>
              </a:ext>
            </a:extLst>
          </p:cNvPr>
          <p:cNvGraphicFramePr>
            <a:graphicFrameLocks noChangeAspect="1"/>
          </p:cNvGraphicFramePr>
          <p:nvPr userDrawn="1">
            <p:custDataLst>
              <p:tags r:id="rId1"/>
            </p:custDataLst>
            <p:extLst>
              <p:ext uri="{D42A27DB-BD31-4B8C-83A1-F6EECF244321}">
                <p14:modId xmlns:p14="http://schemas.microsoft.com/office/powerpoint/2010/main" val="42479171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4" name="Object 3" hidden="1">
                        <a:extLst>
                          <a:ext uri="{FF2B5EF4-FFF2-40B4-BE49-F238E27FC236}">
                            <a16:creationId xmlns:a16="http://schemas.microsoft.com/office/drawing/2014/main" id="{8436385B-2BDD-442E-AA01-FF9D59A82D6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B4092230-2910-4676-A305-46FFF508A944}"/>
              </a:ext>
            </a:extLst>
          </p:cNvPr>
          <p:cNvSpPr/>
          <p:nvPr userDrawn="1">
            <p:custDataLst>
              <p:tags r:id="rId2"/>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l">
              <a:lnSpc>
                <a:spcPct val="90000"/>
              </a:lnSpc>
            </a:pPr>
            <a:endParaRPr lang="en-GB" sz="9600" b="1" i="0" baseline="0" noProof="0" dirty="0" err="1">
              <a:latin typeface="TDC NET" panose="020B0604020202020204" charset="0"/>
              <a:ea typeface="+mj-ea"/>
              <a:cs typeface="+mj-cs"/>
              <a:sym typeface="TDC NET" panose="020B0604020202020204" charset="0"/>
            </a:endParaRPr>
          </a:p>
        </p:txBody>
      </p:sp>
      <p:pic>
        <p:nvPicPr>
          <p:cNvPr id="2" name="Picture 1">
            <a:extLst>
              <a:ext uri="{FF2B5EF4-FFF2-40B4-BE49-F238E27FC236}">
                <a16:creationId xmlns:a16="http://schemas.microsoft.com/office/drawing/2014/main" id="{84806ADE-748C-4A1B-A8B2-D1260B5DE5A1}"/>
              </a:ext>
            </a:extLst>
          </p:cNvPr>
          <p:cNvPicPr>
            <a:picLocks noChangeAspect="1"/>
          </p:cNvPicPr>
          <p:nvPr userDrawn="1"/>
        </p:nvPicPr>
        <p:blipFill>
          <a:blip r:embed="rId6"/>
          <a:stretch>
            <a:fillRect/>
          </a:stretch>
        </p:blipFill>
        <p:spPr>
          <a:xfrm>
            <a:off x="5414" y="0"/>
            <a:ext cx="12181172" cy="6858000"/>
          </a:xfrm>
          <a:prstGeom prst="rect">
            <a:avLst/>
          </a:prstGeom>
        </p:spPr>
      </p:pic>
      <p:sp>
        <p:nvSpPr>
          <p:cNvPr id="9" name="Title 1">
            <a:extLst>
              <a:ext uri="{FF2B5EF4-FFF2-40B4-BE49-F238E27FC236}">
                <a16:creationId xmlns:a16="http://schemas.microsoft.com/office/drawing/2014/main" id="{54149983-15FC-4D03-BCCD-72D45EFBA02D}"/>
              </a:ext>
            </a:extLst>
          </p:cNvPr>
          <p:cNvSpPr>
            <a:spLocks noGrp="1"/>
          </p:cNvSpPr>
          <p:nvPr>
            <p:ph type="ctrTitle" hasCustomPrompt="1"/>
          </p:nvPr>
        </p:nvSpPr>
        <p:spPr>
          <a:xfrm>
            <a:off x="1185648" y="2128965"/>
            <a:ext cx="9820704" cy="2600071"/>
          </a:xfrm>
        </p:spPr>
        <p:txBody>
          <a:bodyPr anchor="ctr" anchorCtr="0"/>
          <a:lstStyle>
            <a:lvl1pPr algn="ctr">
              <a:lnSpc>
                <a:spcPct val="88000"/>
              </a:lnSpc>
              <a:defRPr sz="9600">
                <a:solidFill>
                  <a:schemeClr val="bg1"/>
                </a:solidFill>
                <a:latin typeface="+mj-lt"/>
              </a:defRPr>
            </a:lvl1pPr>
          </a:lstStyle>
          <a:p>
            <a:r>
              <a:rPr lang="en-GB" dirty="0"/>
              <a:t>Click to add title</a:t>
            </a:r>
          </a:p>
        </p:txBody>
      </p:sp>
      <p:pic>
        <p:nvPicPr>
          <p:cNvPr id="13" name="Logo">
            <a:extLst>
              <a:ext uri="{FF2B5EF4-FFF2-40B4-BE49-F238E27FC236}">
                <a16:creationId xmlns:a16="http://schemas.microsoft.com/office/drawing/2014/main" id="{C354A476-ACC8-4AD4-8E37-5F1C3F4328CA}"/>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609649" y="6157750"/>
            <a:ext cx="989149" cy="282278"/>
          </a:xfrm>
          <a:prstGeom prst="rect">
            <a:avLst/>
          </a:prstGeom>
        </p:spPr>
      </p:pic>
    </p:spTree>
    <p:extLst>
      <p:ext uri="{BB962C8B-B14F-4D97-AF65-F5344CB8AC3E}">
        <p14:creationId xmlns:p14="http://schemas.microsoft.com/office/powerpoint/2010/main" val="176146781"/>
      </p:ext>
    </p:extLst>
  </p:cSld>
  <p:clrMapOvr>
    <a:masterClrMapping/>
  </p:clrMapOvr>
  <p:hf hdr="0"/>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Breaker C">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325F2DD7-0C86-413F-81A1-4BEBCABD2EEB}"/>
              </a:ext>
            </a:extLst>
          </p:cNvPr>
          <p:cNvGraphicFramePr>
            <a:graphicFrameLocks noChangeAspect="1"/>
          </p:cNvGraphicFramePr>
          <p:nvPr userDrawn="1">
            <p:custDataLst>
              <p:tags r:id="rId1"/>
            </p:custDataLst>
            <p:extLst>
              <p:ext uri="{D42A27DB-BD31-4B8C-83A1-F6EECF244321}">
                <p14:modId xmlns:p14="http://schemas.microsoft.com/office/powerpoint/2010/main" val="38479672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6" name="Object 5" hidden="1">
                        <a:extLst>
                          <a:ext uri="{FF2B5EF4-FFF2-40B4-BE49-F238E27FC236}">
                            <a16:creationId xmlns:a16="http://schemas.microsoft.com/office/drawing/2014/main" id="{325F2DD7-0C86-413F-81A1-4BEBCABD2EE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8D4C0B35-B170-42FB-B205-8C0D336CD048}"/>
              </a:ext>
            </a:extLst>
          </p:cNvPr>
          <p:cNvSpPr/>
          <p:nvPr userDrawn="1">
            <p:custDataLst>
              <p:tags r:id="rId2"/>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l">
              <a:lnSpc>
                <a:spcPct val="90000"/>
              </a:lnSpc>
            </a:pPr>
            <a:endParaRPr lang="en-GB" sz="9600" b="1" i="0" baseline="0" noProof="0" dirty="0" err="1">
              <a:latin typeface="TDC NET" panose="020B0604020202020204" charset="0"/>
              <a:ea typeface="+mj-ea"/>
              <a:cs typeface="+mj-cs"/>
              <a:sym typeface="TDC NET" panose="020B0604020202020204" charset="0"/>
            </a:endParaRPr>
          </a:p>
        </p:txBody>
      </p:sp>
      <p:pic>
        <p:nvPicPr>
          <p:cNvPr id="2" name="Picture 1">
            <a:extLst>
              <a:ext uri="{FF2B5EF4-FFF2-40B4-BE49-F238E27FC236}">
                <a16:creationId xmlns:a16="http://schemas.microsoft.com/office/drawing/2014/main" id="{56F761B3-3CE4-4214-B383-DECEAF5FB40E}"/>
              </a:ext>
            </a:extLst>
          </p:cNvPr>
          <p:cNvPicPr>
            <a:picLocks noChangeAspect="1"/>
          </p:cNvPicPr>
          <p:nvPr userDrawn="1"/>
        </p:nvPicPr>
        <p:blipFill>
          <a:blip r:embed="rId6"/>
          <a:stretch>
            <a:fillRect/>
          </a:stretch>
        </p:blipFill>
        <p:spPr>
          <a:xfrm>
            <a:off x="0" y="0"/>
            <a:ext cx="12192000" cy="6857999"/>
          </a:xfrm>
          <a:prstGeom prst="rect">
            <a:avLst/>
          </a:prstGeom>
        </p:spPr>
      </p:pic>
      <p:sp>
        <p:nvSpPr>
          <p:cNvPr id="15" name="Title 1">
            <a:extLst>
              <a:ext uri="{FF2B5EF4-FFF2-40B4-BE49-F238E27FC236}">
                <a16:creationId xmlns:a16="http://schemas.microsoft.com/office/drawing/2014/main" id="{1B208A43-CF51-4489-BB40-B7AD38849770}"/>
              </a:ext>
            </a:extLst>
          </p:cNvPr>
          <p:cNvSpPr>
            <a:spLocks noGrp="1"/>
          </p:cNvSpPr>
          <p:nvPr>
            <p:ph type="ctrTitle" hasCustomPrompt="1"/>
          </p:nvPr>
        </p:nvSpPr>
        <p:spPr>
          <a:xfrm>
            <a:off x="1185648" y="2128965"/>
            <a:ext cx="9820704" cy="2600071"/>
          </a:xfrm>
        </p:spPr>
        <p:txBody>
          <a:bodyPr anchor="ctr" anchorCtr="0"/>
          <a:lstStyle>
            <a:lvl1pPr algn="ctr">
              <a:lnSpc>
                <a:spcPct val="88000"/>
              </a:lnSpc>
              <a:defRPr sz="9600">
                <a:solidFill>
                  <a:schemeClr val="bg1"/>
                </a:solidFill>
                <a:latin typeface="+mj-lt"/>
              </a:defRPr>
            </a:lvl1pPr>
          </a:lstStyle>
          <a:p>
            <a:r>
              <a:rPr lang="en-GB" dirty="0"/>
              <a:t>Click to add title</a:t>
            </a:r>
          </a:p>
        </p:txBody>
      </p:sp>
      <p:pic>
        <p:nvPicPr>
          <p:cNvPr id="11" name="Logo">
            <a:extLst>
              <a:ext uri="{FF2B5EF4-FFF2-40B4-BE49-F238E27FC236}">
                <a16:creationId xmlns:a16="http://schemas.microsoft.com/office/drawing/2014/main" id="{8B24D4EB-8E26-4EEA-9613-13518C1C4668}"/>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609649" y="6157889"/>
            <a:ext cx="989149" cy="282000"/>
          </a:xfrm>
          <a:prstGeom prst="rect">
            <a:avLst/>
          </a:prstGeom>
        </p:spPr>
      </p:pic>
      <p:sp>
        <p:nvSpPr>
          <p:cNvPr id="5" name="TextBox 4">
            <a:extLst>
              <a:ext uri="{FF2B5EF4-FFF2-40B4-BE49-F238E27FC236}">
                <a16:creationId xmlns:a16="http://schemas.microsoft.com/office/drawing/2014/main" id="{3C048898-F867-483D-BD12-2C141DB1653E}"/>
              </a:ext>
            </a:extLst>
          </p:cNvPr>
          <p:cNvSpPr txBox="1"/>
          <p:nvPr userDrawn="1"/>
        </p:nvSpPr>
        <p:spPr>
          <a:xfrm>
            <a:off x="8501974" y="5866426"/>
            <a:ext cx="2981884" cy="615553"/>
          </a:xfrm>
          <a:prstGeom prst="rect">
            <a:avLst/>
          </a:prstGeom>
          <a:noFill/>
        </p:spPr>
        <p:txBody>
          <a:bodyPr vert="horz" wrap="square" lIns="0" tIns="0" rIns="0" bIns="0" rtlCol="0" anchor="ctr">
            <a:spAutoFit/>
          </a:bodyPr>
          <a:lstStyle/>
          <a:p>
            <a:pPr algn="r"/>
            <a:r>
              <a:rPr lang="en-GB" sz="2000" i="0" dirty="0">
                <a:solidFill>
                  <a:schemeClr val="accent2"/>
                </a:solidFill>
                <a:latin typeface="+mj-lt"/>
              </a:rPr>
              <a:t>We connect Denmark.</a:t>
            </a:r>
          </a:p>
          <a:p>
            <a:pPr algn="r"/>
            <a:r>
              <a:rPr lang="en-GB" sz="2000" i="0" dirty="0">
                <a:solidFill>
                  <a:schemeClr val="accent2"/>
                </a:solidFill>
                <a:latin typeface="+mj-lt"/>
              </a:rPr>
              <a:t>For everyone.</a:t>
            </a:r>
          </a:p>
        </p:txBody>
      </p:sp>
    </p:spTree>
    <p:extLst>
      <p:ext uri="{BB962C8B-B14F-4D97-AF65-F5344CB8AC3E}">
        <p14:creationId xmlns:p14="http://schemas.microsoft.com/office/powerpoint/2010/main" val="142019740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12" name="Background">
            <a:extLst>
              <a:ext uri="{FF2B5EF4-FFF2-40B4-BE49-F238E27FC236}">
                <a16:creationId xmlns:a16="http://schemas.microsoft.com/office/drawing/2014/main" id="{C247942F-93ED-43B0-899C-8B9BB3AA212B}"/>
              </a:ext>
            </a:extLst>
          </p:cNvPr>
          <p:cNvSpPr/>
          <p:nvPr userDrawn="1"/>
        </p:nvSpPr>
        <p:spPr>
          <a:xfrm>
            <a:off x="0" y="9144"/>
            <a:ext cx="12193200" cy="686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latin typeface="+mj-lt"/>
            </a:endParaRPr>
          </a:p>
        </p:txBody>
      </p:sp>
      <p:sp>
        <p:nvSpPr>
          <p:cNvPr id="15" name="Title 1">
            <a:extLst>
              <a:ext uri="{FF2B5EF4-FFF2-40B4-BE49-F238E27FC236}">
                <a16:creationId xmlns:a16="http://schemas.microsoft.com/office/drawing/2014/main" id="{1B208A43-CF51-4489-BB40-B7AD38849770}"/>
              </a:ext>
            </a:extLst>
          </p:cNvPr>
          <p:cNvSpPr>
            <a:spLocks noGrp="1"/>
          </p:cNvSpPr>
          <p:nvPr>
            <p:ph type="ctrTitle" hasCustomPrompt="1"/>
          </p:nvPr>
        </p:nvSpPr>
        <p:spPr>
          <a:xfrm>
            <a:off x="1185648" y="2128965"/>
            <a:ext cx="9820704" cy="2600071"/>
          </a:xfrm>
        </p:spPr>
        <p:txBody>
          <a:bodyPr anchor="ctr" anchorCtr="0"/>
          <a:lstStyle>
            <a:lvl1pPr algn="ctr">
              <a:lnSpc>
                <a:spcPct val="88000"/>
              </a:lnSpc>
              <a:defRPr sz="9600">
                <a:solidFill>
                  <a:schemeClr val="bg1"/>
                </a:solidFill>
                <a:latin typeface="+mj-lt"/>
              </a:defRPr>
            </a:lvl1pPr>
          </a:lstStyle>
          <a:p>
            <a:r>
              <a:rPr lang="en-GB" dirty="0"/>
              <a:t>Click to add title</a:t>
            </a:r>
          </a:p>
        </p:txBody>
      </p:sp>
      <p:sp>
        <p:nvSpPr>
          <p:cNvPr id="6" name="TextBox 5">
            <a:extLst>
              <a:ext uri="{FF2B5EF4-FFF2-40B4-BE49-F238E27FC236}">
                <a16:creationId xmlns:a16="http://schemas.microsoft.com/office/drawing/2014/main" id="{43EDE0EA-BF19-4184-8B4D-85BCBE1777AC}"/>
              </a:ext>
            </a:extLst>
          </p:cNvPr>
          <p:cNvSpPr txBox="1"/>
          <p:nvPr userDrawn="1"/>
        </p:nvSpPr>
        <p:spPr>
          <a:xfrm>
            <a:off x="8501974" y="5866426"/>
            <a:ext cx="2981884" cy="615553"/>
          </a:xfrm>
          <a:prstGeom prst="rect">
            <a:avLst/>
          </a:prstGeom>
          <a:noFill/>
        </p:spPr>
        <p:txBody>
          <a:bodyPr vert="horz" wrap="square" lIns="0" tIns="0" rIns="0" bIns="0" rtlCol="0" anchor="ctr">
            <a:spAutoFit/>
          </a:bodyPr>
          <a:lstStyle/>
          <a:p>
            <a:pPr algn="r"/>
            <a:r>
              <a:rPr lang="en-GB" sz="2000" i="0" dirty="0">
                <a:solidFill>
                  <a:schemeClr val="bg1"/>
                </a:solidFill>
                <a:latin typeface="+mj-lt"/>
              </a:rPr>
              <a:t>We connect Denmark.</a:t>
            </a:r>
          </a:p>
          <a:p>
            <a:pPr algn="r"/>
            <a:r>
              <a:rPr lang="en-GB" sz="2000" i="0" dirty="0">
                <a:solidFill>
                  <a:schemeClr val="bg1"/>
                </a:solidFill>
                <a:latin typeface="+mj-lt"/>
              </a:rPr>
              <a:t>For everyone.</a:t>
            </a:r>
          </a:p>
        </p:txBody>
      </p:sp>
      <p:pic>
        <p:nvPicPr>
          <p:cNvPr id="7" name="Logo">
            <a:extLst>
              <a:ext uri="{FF2B5EF4-FFF2-40B4-BE49-F238E27FC236}">
                <a16:creationId xmlns:a16="http://schemas.microsoft.com/office/drawing/2014/main" id="{F9C90E73-9BF0-4E08-A990-071B7EA47EC3}"/>
              </a:ext>
            </a:extLst>
          </p:cNvPr>
          <p:cNvPicPr>
            <a:picLocks/>
          </p:cNvPicPr>
          <p:nvPr userDrawn="1"/>
        </p:nvPicPr>
        <p:blipFill>
          <a:blip r:embed="rId2" cstate="screen">
            <a:extLst>
              <a:ext uri="{28A0092B-C50C-407E-A947-70E740481C1C}">
                <a14:useLocalDpi xmlns:a14="http://schemas.microsoft.com/office/drawing/2010/main"/>
              </a:ext>
            </a:extLst>
          </a:blip>
          <a:srcRect/>
          <a:stretch/>
        </p:blipFill>
        <p:spPr>
          <a:xfrm>
            <a:off x="708142" y="5946270"/>
            <a:ext cx="1566393" cy="455865"/>
          </a:xfrm>
          <a:prstGeom prst="rect">
            <a:avLst/>
          </a:prstGeom>
        </p:spPr>
      </p:pic>
    </p:spTree>
    <p:extLst>
      <p:ext uri="{BB962C8B-B14F-4D97-AF65-F5344CB8AC3E}">
        <p14:creationId xmlns:p14="http://schemas.microsoft.com/office/powerpoint/2010/main" val="1692690690"/>
      </p:ext>
    </p:extLst>
  </p:cSld>
  <p:clrMapOvr>
    <a:masterClrMapping/>
  </p:clrMapOvr>
  <p:hf hdr="0"/>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userDrawn="1">
  <p:cSld name="&gt;Do not use layouts after this &gt;">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124504-36FD-4753-851D-5B7D02D4A2D1}"/>
              </a:ext>
            </a:extLst>
          </p:cNvPr>
          <p:cNvSpPr/>
          <p:nvPr userDrawn="1"/>
        </p:nvSpPr>
        <p:spPr>
          <a:xfrm>
            <a:off x="0" y="0"/>
            <a:ext cx="12192000" cy="6858000"/>
          </a:xfrm>
          <a:prstGeom prst="rect">
            <a:avLst/>
          </a:prstGeom>
          <a:solidFill>
            <a:schemeClr val="tx1"/>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dirty="0" err="1">
              <a:solidFill>
                <a:schemeClr val="tx1"/>
              </a:solidFill>
            </a:endParaRPr>
          </a:p>
        </p:txBody>
      </p:sp>
      <p:sp>
        <p:nvSpPr>
          <p:cNvPr id="5" name="Do not use"/>
          <p:cNvSpPr txBox="1"/>
          <p:nvPr userDrawn="1"/>
        </p:nvSpPr>
        <p:spPr>
          <a:xfrm>
            <a:off x="430213" y="656823"/>
            <a:ext cx="11356977" cy="2893100"/>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en-GB" sz="4400" b="0" noProof="0" dirty="0">
                <a:solidFill>
                  <a:schemeClr val="bg1"/>
                </a:solidFill>
              </a:rPr>
              <a:t>If you see any </a:t>
            </a:r>
            <a:r>
              <a:rPr lang="en-GB" sz="4400" b="1" i="1" noProof="0" dirty="0">
                <a:solidFill>
                  <a:schemeClr val="bg1"/>
                </a:solidFill>
              </a:rPr>
              <a:t>layouts after this </a:t>
            </a:r>
            <a:r>
              <a:rPr lang="en-GB" sz="4400" b="0" i="0" noProof="0" dirty="0">
                <a:solidFill>
                  <a:schemeClr val="bg1"/>
                </a:solidFill>
              </a:rPr>
              <a:t>one</a:t>
            </a:r>
            <a:r>
              <a:rPr lang="en-GB" sz="4400" b="1" i="1" noProof="0" dirty="0">
                <a:solidFill>
                  <a:schemeClr val="bg1"/>
                </a:solidFill>
              </a:rPr>
              <a:t>,</a:t>
            </a:r>
            <a:br>
              <a:rPr lang="en-GB" sz="4400" b="0" i="0" noProof="0" dirty="0">
                <a:solidFill>
                  <a:schemeClr val="bg1"/>
                </a:solidFill>
              </a:rPr>
            </a:br>
            <a:r>
              <a:rPr lang="en-GB" sz="4400" b="0" noProof="0" dirty="0">
                <a:solidFill>
                  <a:schemeClr val="bg1"/>
                </a:solidFill>
              </a:rPr>
              <a:t>do not use them. These layouts </a:t>
            </a:r>
            <a:r>
              <a:rPr lang="en-GB" sz="4400" b="1" i="1" u="none" noProof="0" dirty="0">
                <a:solidFill>
                  <a:schemeClr val="bg1"/>
                </a:solidFill>
              </a:rPr>
              <a:t>are not </a:t>
            </a:r>
            <a:r>
              <a:rPr lang="en-GB" sz="4400" b="0" noProof="0" dirty="0">
                <a:solidFill>
                  <a:schemeClr val="bg1"/>
                </a:solidFill>
              </a:rPr>
              <a:t>part of our corporate template.</a:t>
            </a:r>
            <a:br>
              <a:rPr lang="en-GB" sz="2800" b="0" noProof="0" dirty="0">
                <a:solidFill>
                  <a:schemeClr val="bg1"/>
                </a:solidFill>
              </a:rPr>
            </a:br>
            <a:br>
              <a:rPr lang="en-GB" sz="2800" b="0" noProof="0" dirty="0">
                <a:solidFill>
                  <a:schemeClr val="bg1"/>
                </a:solidFill>
              </a:rPr>
            </a:br>
            <a:endParaRPr lang="en-GB" sz="2800" b="0" noProof="0" dirty="0">
              <a:solidFill>
                <a:schemeClr val="bg1"/>
              </a:solidFill>
            </a:endParaRPr>
          </a:p>
        </p:txBody>
      </p:sp>
      <p:grpSp>
        <p:nvGrpSpPr>
          <p:cNvPr id="4" name="Group 3">
            <a:extLst>
              <a:ext uri="{FF2B5EF4-FFF2-40B4-BE49-F238E27FC236}">
                <a16:creationId xmlns:a16="http://schemas.microsoft.com/office/drawing/2014/main" id="{2BEB5E5A-DA85-4D5B-80B9-F94482F55D76}"/>
              </a:ext>
            </a:extLst>
          </p:cNvPr>
          <p:cNvGrpSpPr/>
          <p:nvPr userDrawn="1"/>
        </p:nvGrpSpPr>
        <p:grpSpPr>
          <a:xfrm rot="8100000">
            <a:off x="10302004" y="3325226"/>
            <a:ext cx="1036788" cy="1036788"/>
            <a:chOff x="6096000" y="4963130"/>
            <a:chExt cx="1456719" cy="1456719"/>
          </a:xfrm>
          <a:solidFill>
            <a:schemeClr val="bg1"/>
          </a:solidFill>
        </p:grpSpPr>
        <p:sp>
          <p:nvSpPr>
            <p:cNvPr id="3" name="Rectangle 2">
              <a:extLst>
                <a:ext uri="{FF2B5EF4-FFF2-40B4-BE49-F238E27FC236}">
                  <a16:creationId xmlns:a16="http://schemas.microsoft.com/office/drawing/2014/main" id="{C823227E-A862-4A7F-BC20-0D107430AB2C}"/>
                </a:ext>
              </a:extLst>
            </p:cNvPr>
            <p:cNvSpPr/>
            <p:nvPr userDrawn="1"/>
          </p:nvSpPr>
          <p:spPr>
            <a:xfrm rot="5400000">
              <a:off x="5534135" y="5524995"/>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dirty="0" err="1">
                <a:solidFill>
                  <a:schemeClr val="tx1"/>
                </a:solidFill>
              </a:endParaRPr>
            </a:p>
          </p:txBody>
        </p:sp>
        <p:sp>
          <p:nvSpPr>
            <p:cNvPr id="6" name="Rectangle 5">
              <a:extLst>
                <a:ext uri="{FF2B5EF4-FFF2-40B4-BE49-F238E27FC236}">
                  <a16:creationId xmlns:a16="http://schemas.microsoft.com/office/drawing/2014/main" id="{08501AE6-6504-4184-9443-E89AFACF769D}"/>
                </a:ext>
              </a:extLst>
            </p:cNvPr>
            <p:cNvSpPr/>
            <p:nvPr userDrawn="1"/>
          </p:nvSpPr>
          <p:spPr>
            <a:xfrm rot="10800000">
              <a:off x="6096000" y="4963130"/>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dirty="0" err="1">
                <a:solidFill>
                  <a:schemeClr val="tx1"/>
                </a:solidFill>
              </a:endParaRPr>
            </a:p>
          </p:txBody>
        </p:sp>
      </p:grpSp>
      <p:sp>
        <p:nvSpPr>
          <p:cNvPr id="12" name="Rectangle 11">
            <a:extLst>
              <a:ext uri="{FF2B5EF4-FFF2-40B4-BE49-F238E27FC236}">
                <a16:creationId xmlns:a16="http://schemas.microsoft.com/office/drawing/2014/main" id="{67CEE09B-6EE1-4BF2-85A3-DE69E91BC4C6}"/>
              </a:ext>
            </a:extLst>
          </p:cNvPr>
          <p:cNvSpPr/>
          <p:nvPr userDrawn="1"/>
        </p:nvSpPr>
        <p:spPr>
          <a:xfrm>
            <a:off x="430213" y="2588374"/>
            <a:ext cx="10152346" cy="2215991"/>
          </a:xfrm>
          <a:prstGeom prst="rect">
            <a:avLst/>
          </a:prstGeom>
        </p:spPr>
        <p:txBody>
          <a:bodyPr wrap="square">
            <a:spAutoFit/>
          </a:bodyPr>
          <a:lstStyle/>
          <a:p>
            <a:pPr algn="ctr"/>
            <a:r>
              <a:rPr lang="en-GB" sz="13800" b="1" i="1" noProof="0" dirty="0">
                <a:solidFill>
                  <a:schemeClr val="bg1"/>
                </a:solidFill>
              </a:rPr>
              <a:t>Do not use </a:t>
            </a:r>
            <a:endParaRPr lang="en-GB" sz="2400" b="1" i="1" dirty="0"/>
          </a:p>
        </p:txBody>
      </p:sp>
      <p:sp>
        <p:nvSpPr>
          <p:cNvPr id="16" name="Do not use">
            <a:extLst>
              <a:ext uri="{FF2B5EF4-FFF2-40B4-BE49-F238E27FC236}">
                <a16:creationId xmlns:a16="http://schemas.microsoft.com/office/drawing/2014/main" id="{A8FA78FA-4D94-4717-B7C6-6F86378D6B01}"/>
              </a:ext>
            </a:extLst>
          </p:cNvPr>
          <p:cNvSpPr txBox="1"/>
          <p:nvPr userDrawn="1"/>
        </p:nvSpPr>
        <p:spPr>
          <a:xfrm>
            <a:off x="430214" y="5186455"/>
            <a:ext cx="11356974" cy="907941"/>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en-GB" sz="1800" b="0" noProof="0" dirty="0">
                <a:solidFill>
                  <a:schemeClr val="bg1"/>
                </a:solidFill>
              </a:rPr>
              <a:t>Due to PowerPoint’s standard Copy/Paste functionality extra undesirable layouts can appear.</a:t>
            </a:r>
          </a:p>
          <a:p>
            <a:pPr marL="0" marR="0" indent="0" algn="ctr" fontAlgn="auto">
              <a:lnSpc>
                <a:spcPct val="100000"/>
              </a:lnSpc>
              <a:spcBef>
                <a:spcPts val="600"/>
              </a:spcBef>
              <a:spcAft>
                <a:spcPts val="0"/>
              </a:spcAft>
              <a:buClr>
                <a:srgbClr val="003755"/>
              </a:buClr>
              <a:buSzTx/>
              <a:buFontTx/>
              <a:buNone/>
              <a:tabLst/>
            </a:pPr>
            <a:r>
              <a:rPr lang="en-GB" sz="1800" b="0" noProof="0" dirty="0">
                <a:solidFill>
                  <a:schemeClr val="bg1"/>
                </a:solidFill>
              </a:rPr>
              <a:t>Also notice: Layouts after this might contain potential confidential information.</a:t>
            </a:r>
            <a:br>
              <a:rPr lang="en-GB" sz="1800" b="0" noProof="0" dirty="0">
                <a:solidFill>
                  <a:schemeClr val="bg1"/>
                </a:solidFill>
              </a:rPr>
            </a:br>
            <a:endParaRPr lang="en-GB" sz="1800" b="0" noProof="0" dirty="0">
              <a:solidFill>
                <a:schemeClr val="bg1"/>
              </a:solidFill>
            </a:endParaRPr>
          </a:p>
        </p:txBody>
      </p:sp>
    </p:spTree>
    <p:extLst>
      <p:ext uri="{BB962C8B-B14F-4D97-AF65-F5344CB8AC3E}">
        <p14:creationId xmlns:p14="http://schemas.microsoft.com/office/powerpoint/2010/main" val="58752042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1_Agenda A">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B8763888-BF76-4981-A0B7-E3EBAAD54507}"/>
              </a:ext>
            </a:extLst>
          </p:cNvPr>
          <p:cNvGraphicFramePr>
            <a:graphicFrameLocks noChangeAspect="1"/>
          </p:cNvGraphicFramePr>
          <p:nvPr userDrawn="1">
            <p:custDataLst>
              <p:tags r:id="rId1"/>
            </p:custDataLst>
            <p:extLst>
              <p:ext uri="{D42A27DB-BD31-4B8C-83A1-F6EECF244321}">
                <p14:modId xmlns:p14="http://schemas.microsoft.com/office/powerpoint/2010/main" val="32953301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5" name="Object 4" hidden="1">
                        <a:extLst>
                          <a:ext uri="{FF2B5EF4-FFF2-40B4-BE49-F238E27FC236}">
                            <a16:creationId xmlns:a16="http://schemas.microsoft.com/office/drawing/2014/main" id="{B8763888-BF76-4981-A0B7-E3EBAAD5450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2685BA90-E0E4-4A8B-A03B-1A28314E79ED}"/>
              </a:ext>
            </a:extLst>
          </p:cNvPr>
          <p:cNvSpPr/>
          <p:nvPr userDrawn="1">
            <p:custDataLst>
              <p:tags r:id="rId2"/>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l">
              <a:lnSpc>
                <a:spcPct val="90000"/>
              </a:lnSpc>
            </a:pPr>
            <a:endParaRPr lang="en-US" sz="2500" b="1" i="0" baseline="0" noProof="0" dirty="0" err="1">
              <a:latin typeface="TDC NET" panose="020B0604020202020204" charset="0"/>
              <a:ea typeface="+mj-ea"/>
              <a:cs typeface="+mj-cs"/>
              <a:sym typeface="TDC NET" panose="020B0604020202020204" charset="0"/>
            </a:endParaRPr>
          </a:p>
        </p:txBody>
      </p:sp>
      <p:pic>
        <p:nvPicPr>
          <p:cNvPr id="6" name="Picture 5">
            <a:extLst>
              <a:ext uri="{FF2B5EF4-FFF2-40B4-BE49-F238E27FC236}">
                <a16:creationId xmlns:a16="http://schemas.microsoft.com/office/drawing/2014/main" id="{3FEA4270-AC08-473E-8388-0874F8A52C7A}"/>
              </a:ext>
            </a:extLst>
          </p:cNvPr>
          <p:cNvPicPr>
            <a:picLocks noChangeAspect="1"/>
          </p:cNvPicPr>
          <p:nvPr userDrawn="1"/>
        </p:nvPicPr>
        <p:blipFill>
          <a:blip r:embed="rId6"/>
          <a:stretch>
            <a:fillRect/>
          </a:stretch>
        </p:blipFill>
        <p:spPr>
          <a:xfrm>
            <a:off x="0" y="0"/>
            <a:ext cx="12192000" cy="6858000"/>
          </a:xfrm>
          <a:prstGeom prst="rect">
            <a:avLst/>
          </a:prstGeom>
        </p:spPr>
      </p:pic>
      <p:sp>
        <p:nvSpPr>
          <p:cNvPr id="3" name="Title 2">
            <a:extLst>
              <a:ext uri="{FF2B5EF4-FFF2-40B4-BE49-F238E27FC236}">
                <a16:creationId xmlns:a16="http://schemas.microsoft.com/office/drawing/2014/main" id="{CCDB4457-DABA-4F21-B50A-59482296185F}"/>
              </a:ext>
            </a:extLst>
          </p:cNvPr>
          <p:cNvSpPr>
            <a:spLocks noGrp="1"/>
          </p:cNvSpPr>
          <p:nvPr>
            <p:ph type="title"/>
          </p:nvPr>
        </p:nvSpPr>
        <p:spPr>
          <a:xfrm>
            <a:off x="588000" y="396000"/>
            <a:ext cx="11016000" cy="319318"/>
          </a:xfrm>
        </p:spPr>
        <p:txBody>
          <a:bodyPr>
            <a:spAutoFit/>
          </a:bodyPr>
          <a:lstStyle>
            <a:lvl1pPr>
              <a:defRPr>
                <a:latin typeface="+mj-lt"/>
              </a:defRPr>
            </a:lvl1pPr>
          </a:lstStyle>
          <a:p>
            <a:r>
              <a:rPr lang="da-DK" dirty="0" err="1"/>
              <a:t>Click</a:t>
            </a:r>
            <a:r>
              <a:rPr lang="da-DK" dirty="0"/>
              <a:t> to </a:t>
            </a:r>
            <a:r>
              <a:rPr lang="da-DK" dirty="0" err="1"/>
              <a:t>edit</a:t>
            </a:r>
            <a:r>
              <a:rPr lang="da-DK" dirty="0"/>
              <a:t> Master </a:t>
            </a:r>
            <a:r>
              <a:rPr lang="da-DK" dirty="0" err="1"/>
              <a:t>title</a:t>
            </a:r>
            <a:r>
              <a:rPr lang="da-DK" dirty="0"/>
              <a:t> style</a:t>
            </a:r>
          </a:p>
        </p:txBody>
      </p:sp>
      <p:pic>
        <p:nvPicPr>
          <p:cNvPr id="13" name="Logo">
            <a:extLst>
              <a:ext uri="{FF2B5EF4-FFF2-40B4-BE49-F238E27FC236}">
                <a16:creationId xmlns:a16="http://schemas.microsoft.com/office/drawing/2014/main" id="{C84B7475-F1E0-49E3-9132-7D5519CE7EFE}"/>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302020" y="6399299"/>
            <a:ext cx="989149" cy="282278"/>
          </a:xfrm>
          <a:prstGeom prst="rect">
            <a:avLst/>
          </a:prstGeom>
        </p:spPr>
      </p:pic>
    </p:spTree>
    <p:extLst>
      <p:ext uri="{BB962C8B-B14F-4D97-AF65-F5344CB8AC3E}">
        <p14:creationId xmlns:p14="http://schemas.microsoft.com/office/powerpoint/2010/main" val="383174602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itle Slide A">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8E834A3F-BDAE-4DF9-AC75-C0892EB37CF9}"/>
              </a:ext>
            </a:extLst>
          </p:cNvPr>
          <p:cNvGraphicFramePr>
            <a:graphicFrameLocks noChangeAspect="1"/>
          </p:cNvGraphicFramePr>
          <p:nvPr userDrawn="1">
            <p:custDataLst>
              <p:tags r:id="rId1"/>
            </p:custDataLst>
            <p:extLst>
              <p:ext uri="{D42A27DB-BD31-4B8C-83A1-F6EECF244321}">
                <p14:modId xmlns:p14="http://schemas.microsoft.com/office/powerpoint/2010/main" val="42733221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3" name="Object 2" hidden="1">
                        <a:extLst>
                          <a:ext uri="{FF2B5EF4-FFF2-40B4-BE49-F238E27FC236}">
                            <a16:creationId xmlns:a16="http://schemas.microsoft.com/office/drawing/2014/main" id="{8E834A3F-BDAE-4DF9-AC75-C0892EB37CF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34829302-9074-4400-BC66-3933EA9A1E9F}"/>
              </a:ext>
            </a:extLst>
          </p:cNvPr>
          <p:cNvSpPr/>
          <p:nvPr userDrawn="1">
            <p:custDataLst>
              <p:tags r:id="rId2"/>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l">
              <a:lnSpc>
                <a:spcPct val="90000"/>
              </a:lnSpc>
            </a:pPr>
            <a:endParaRPr lang="en-GB" sz="6000" b="1" i="0" baseline="0" noProof="0" err="1">
              <a:latin typeface="TDC NET" panose="020B0604020202020204" charset="0"/>
              <a:ea typeface="+mj-ea"/>
              <a:cs typeface="+mj-cs"/>
              <a:sym typeface="TDC NET" panose="020B0604020202020204" charset="0"/>
            </a:endParaRPr>
          </a:p>
        </p:txBody>
      </p:sp>
      <p:pic>
        <p:nvPicPr>
          <p:cNvPr id="4" name="Picture 3">
            <a:extLst>
              <a:ext uri="{FF2B5EF4-FFF2-40B4-BE49-F238E27FC236}">
                <a16:creationId xmlns:a16="http://schemas.microsoft.com/office/drawing/2014/main" id="{5E6ECB05-D1C2-4AAC-BA6C-A5102B9490B0}"/>
              </a:ext>
            </a:extLst>
          </p:cNvPr>
          <p:cNvPicPr>
            <a:picLocks noChangeAspect="1"/>
          </p:cNvPicPr>
          <p:nvPr userDrawn="1"/>
        </p:nvPicPr>
        <p:blipFill>
          <a:blip r:embed="rId6"/>
          <a:stretch>
            <a:fillRect/>
          </a:stretch>
        </p:blipFill>
        <p:spPr>
          <a:xfrm>
            <a:off x="0" y="0"/>
            <a:ext cx="12192000" cy="6858000"/>
          </a:xfrm>
          <a:prstGeom prst="rect">
            <a:avLst/>
          </a:prstGeom>
        </p:spPr>
      </p:pic>
      <p:sp>
        <p:nvSpPr>
          <p:cNvPr id="10" name="Title 1">
            <a:extLst>
              <a:ext uri="{FF2B5EF4-FFF2-40B4-BE49-F238E27FC236}">
                <a16:creationId xmlns:a16="http://schemas.microsoft.com/office/drawing/2014/main" id="{5599B25A-2651-4133-A044-8FFFF7EFF07A}"/>
              </a:ext>
            </a:extLst>
          </p:cNvPr>
          <p:cNvSpPr>
            <a:spLocks noGrp="1"/>
          </p:cNvSpPr>
          <p:nvPr>
            <p:ph type="ctrTitle" hasCustomPrompt="1"/>
          </p:nvPr>
        </p:nvSpPr>
        <p:spPr>
          <a:xfrm>
            <a:off x="1185543" y="3418892"/>
            <a:ext cx="8280000" cy="812530"/>
          </a:xfrm>
        </p:spPr>
        <p:txBody>
          <a:bodyPr anchor="b" anchorCtr="0"/>
          <a:lstStyle>
            <a:lvl1pPr algn="l">
              <a:lnSpc>
                <a:spcPct val="88000"/>
              </a:lnSpc>
              <a:defRPr sz="6000">
                <a:solidFill>
                  <a:schemeClr val="accent2"/>
                </a:solidFill>
                <a:latin typeface="+mj-lt"/>
              </a:defRPr>
            </a:lvl1pPr>
          </a:lstStyle>
          <a:p>
            <a:r>
              <a:rPr lang="en-GB"/>
              <a:t>Document title</a:t>
            </a:r>
          </a:p>
        </p:txBody>
      </p:sp>
      <p:sp>
        <p:nvSpPr>
          <p:cNvPr id="12" name="Subtitle 2">
            <a:extLst>
              <a:ext uri="{FF2B5EF4-FFF2-40B4-BE49-F238E27FC236}">
                <a16:creationId xmlns:a16="http://schemas.microsoft.com/office/drawing/2014/main" id="{A9FFA7FC-9718-4CF1-9455-830A00837EF6}"/>
              </a:ext>
            </a:extLst>
          </p:cNvPr>
          <p:cNvSpPr>
            <a:spLocks noGrp="1"/>
          </p:cNvSpPr>
          <p:nvPr>
            <p:ph type="subTitle" idx="1" hasCustomPrompt="1"/>
          </p:nvPr>
        </p:nvSpPr>
        <p:spPr>
          <a:xfrm>
            <a:off x="1185543" y="4341878"/>
            <a:ext cx="8280000" cy="387798"/>
          </a:xfrm>
        </p:spPr>
        <p:txBody>
          <a:bodyPr>
            <a:spAutoFit/>
          </a:bodyPr>
          <a:lstStyle>
            <a:lvl1pPr marL="0" indent="0" algn="l">
              <a:spcBef>
                <a:spcPts val="0"/>
              </a:spcBef>
              <a:buFont typeface="Arial" panose="020B0604020202020204" pitchFamily="34" charset="0"/>
              <a:buChar char="​"/>
              <a:defRPr sz="2800">
                <a:latin typeface="+mj-lt"/>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en-GB"/>
              <a:t>Subtitle</a:t>
            </a:r>
          </a:p>
        </p:txBody>
      </p:sp>
      <p:sp>
        <p:nvSpPr>
          <p:cNvPr id="8" name="Text Placeholder date">
            <a:extLst>
              <a:ext uri="{FF2B5EF4-FFF2-40B4-BE49-F238E27FC236}">
                <a16:creationId xmlns:a16="http://schemas.microsoft.com/office/drawing/2014/main" id="{AC3B71B8-BA2C-4F68-A957-11EFE91AF75D}"/>
              </a:ext>
            </a:extLst>
          </p:cNvPr>
          <p:cNvSpPr>
            <a:spLocks noGrp="1"/>
          </p:cNvSpPr>
          <p:nvPr>
            <p:ph type="body" sz="quarter" idx="11" hasCustomPrompt="1"/>
          </p:nvPr>
        </p:nvSpPr>
        <p:spPr>
          <a:xfrm>
            <a:off x="1185544" y="5195283"/>
            <a:ext cx="8280000" cy="180000"/>
          </a:xfrm>
        </p:spPr>
        <p:txBody>
          <a:bodyPr anchor="b" anchorCtr="0"/>
          <a:lstStyle>
            <a:lvl1pPr marL="0" indent="0" algn="l">
              <a:buNone/>
              <a:defRPr lang="en-US" sz="1400" kern="1200" dirty="0" smtClean="0">
                <a:solidFill>
                  <a:schemeClr val="accent2"/>
                </a:solidFill>
                <a:latin typeface="+mj-lt"/>
                <a:ea typeface="+mn-ea"/>
                <a:cs typeface="+mn-cs"/>
              </a:defRPr>
            </a:lvl1pPr>
            <a:lvl2pPr marL="216000" indent="0">
              <a:buNone/>
              <a:defRPr/>
            </a:lvl2pPr>
          </a:lstStyle>
          <a:p>
            <a:pPr lvl="0"/>
            <a:r>
              <a:rPr lang="en-GB"/>
              <a:t>Document type | Date</a:t>
            </a:r>
          </a:p>
        </p:txBody>
      </p:sp>
      <p:sp>
        <p:nvSpPr>
          <p:cNvPr id="24" name="TextBox 23">
            <a:extLst>
              <a:ext uri="{FF2B5EF4-FFF2-40B4-BE49-F238E27FC236}">
                <a16:creationId xmlns:a16="http://schemas.microsoft.com/office/drawing/2014/main" id="{BA6DA226-23A2-452C-ABE2-1A4604FC1D03}"/>
              </a:ext>
            </a:extLst>
          </p:cNvPr>
          <p:cNvSpPr txBox="1"/>
          <p:nvPr userDrawn="1"/>
        </p:nvSpPr>
        <p:spPr>
          <a:xfrm>
            <a:off x="8715334" y="5927981"/>
            <a:ext cx="2981884" cy="492443"/>
          </a:xfrm>
          <a:prstGeom prst="rect">
            <a:avLst/>
          </a:prstGeom>
          <a:noFill/>
        </p:spPr>
        <p:txBody>
          <a:bodyPr vert="horz" wrap="square" lIns="0" tIns="0" rIns="0" bIns="0" rtlCol="0" anchor="ctr">
            <a:spAutoFit/>
          </a:bodyPr>
          <a:lstStyle/>
          <a:p>
            <a:pPr algn="r"/>
            <a:r>
              <a:rPr lang="en-GB" sz="1600" i="0">
                <a:solidFill>
                  <a:schemeClr val="bg1"/>
                </a:solidFill>
                <a:latin typeface="+mj-lt"/>
              </a:rPr>
              <a:t>We connect Denmark.</a:t>
            </a:r>
          </a:p>
          <a:p>
            <a:pPr algn="r"/>
            <a:r>
              <a:rPr lang="en-GB" sz="1600" i="0">
                <a:solidFill>
                  <a:schemeClr val="bg1"/>
                </a:solidFill>
                <a:latin typeface="+mj-lt"/>
              </a:rPr>
              <a:t>For everyone.</a:t>
            </a:r>
          </a:p>
        </p:txBody>
      </p:sp>
      <p:pic>
        <p:nvPicPr>
          <p:cNvPr id="25" name="Picture 24">
            <a:extLst>
              <a:ext uri="{FF2B5EF4-FFF2-40B4-BE49-F238E27FC236}">
                <a16:creationId xmlns:a16="http://schemas.microsoft.com/office/drawing/2014/main" id="{3E8047B5-2E6E-4A39-9221-2A935372EC61}"/>
              </a:ext>
            </a:extLst>
          </p:cNvPr>
          <p:cNvPicPr>
            <a:picLocks/>
          </p:cNvPicPr>
          <p:nvPr userDrawn="1"/>
        </p:nvPicPr>
        <p:blipFill>
          <a:blip r:embed="rId7" cstate="screen">
            <a:extLst>
              <a:ext uri="{28A0092B-C50C-407E-A947-70E740481C1C}">
                <a14:useLocalDpi xmlns:a14="http://schemas.microsoft.com/office/drawing/2010/main"/>
              </a:ext>
            </a:extLst>
          </a:blip>
          <a:stretch>
            <a:fillRect/>
          </a:stretch>
        </p:blipFill>
        <p:spPr>
          <a:xfrm>
            <a:off x="708142" y="5946270"/>
            <a:ext cx="1566393" cy="455865"/>
          </a:xfrm>
          <a:prstGeom prst="rect">
            <a:avLst/>
          </a:prstGeom>
        </p:spPr>
      </p:pic>
    </p:spTree>
    <p:extLst>
      <p:ext uri="{BB962C8B-B14F-4D97-AF65-F5344CB8AC3E}">
        <p14:creationId xmlns:p14="http://schemas.microsoft.com/office/powerpoint/2010/main" val="3251449765"/>
      </p:ext>
    </p:extLst>
  </p:cSld>
  <p:clrMapOvr>
    <a:masterClrMapping/>
  </p:clrMapOvr>
  <p:hf hdr="0"/>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itle Slide B">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10556AC7-B82E-4849-8D4E-A3E96A3E5FB3}"/>
              </a:ext>
            </a:extLst>
          </p:cNvPr>
          <p:cNvGraphicFramePr>
            <a:graphicFrameLocks noChangeAspect="1"/>
          </p:cNvGraphicFramePr>
          <p:nvPr userDrawn="1">
            <p:custDataLst>
              <p:tags r:id="rId1"/>
            </p:custDataLst>
            <p:extLst>
              <p:ext uri="{D42A27DB-BD31-4B8C-83A1-F6EECF244321}">
                <p14:modId xmlns:p14="http://schemas.microsoft.com/office/powerpoint/2010/main" val="27984018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3" name="Object 2" hidden="1">
                        <a:extLst>
                          <a:ext uri="{FF2B5EF4-FFF2-40B4-BE49-F238E27FC236}">
                            <a16:creationId xmlns:a16="http://schemas.microsoft.com/office/drawing/2014/main" id="{10556AC7-B82E-4849-8D4E-A3E96A3E5FB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873A33C-EA07-4973-91D9-D49D211FD128}"/>
              </a:ext>
            </a:extLst>
          </p:cNvPr>
          <p:cNvSpPr/>
          <p:nvPr userDrawn="1">
            <p:custDataLst>
              <p:tags r:id="rId2"/>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l">
              <a:lnSpc>
                <a:spcPct val="90000"/>
              </a:lnSpc>
            </a:pPr>
            <a:endParaRPr lang="en-GB" sz="6000" b="1" i="0" baseline="0" noProof="0" err="1">
              <a:latin typeface="TDC NET" panose="020B0604020202020204" charset="0"/>
              <a:ea typeface="+mj-ea"/>
              <a:cs typeface="+mj-cs"/>
              <a:sym typeface="TDC NET" panose="020B0604020202020204" charset="0"/>
            </a:endParaRPr>
          </a:p>
        </p:txBody>
      </p:sp>
      <p:pic>
        <p:nvPicPr>
          <p:cNvPr id="14" name="Picture 13">
            <a:extLst>
              <a:ext uri="{FF2B5EF4-FFF2-40B4-BE49-F238E27FC236}">
                <a16:creationId xmlns:a16="http://schemas.microsoft.com/office/drawing/2014/main" id="{820CAC06-CB9B-4249-B35D-A2F1DBDECE4E}"/>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0" y="0"/>
            <a:ext cx="12192000" cy="6864096"/>
          </a:xfrm>
          <a:prstGeom prst="rect">
            <a:avLst/>
          </a:prstGeom>
        </p:spPr>
      </p:pic>
      <p:pic>
        <p:nvPicPr>
          <p:cNvPr id="4" name="Picture 3">
            <a:extLst>
              <a:ext uri="{FF2B5EF4-FFF2-40B4-BE49-F238E27FC236}">
                <a16:creationId xmlns:a16="http://schemas.microsoft.com/office/drawing/2014/main" id="{CD7D00CA-4E1A-45A8-98E0-D9DD70F14A06}"/>
              </a:ext>
            </a:extLst>
          </p:cNvPr>
          <p:cNvPicPr>
            <a:picLocks noChangeAspect="1"/>
          </p:cNvPicPr>
          <p:nvPr userDrawn="1"/>
        </p:nvPicPr>
        <p:blipFill>
          <a:blip r:embed="rId7"/>
          <a:stretch>
            <a:fillRect/>
          </a:stretch>
        </p:blipFill>
        <p:spPr>
          <a:xfrm>
            <a:off x="0" y="0"/>
            <a:ext cx="10632346" cy="5797798"/>
          </a:xfrm>
          <a:prstGeom prst="rect">
            <a:avLst/>
          </a:prstGeom>
        </p:spPr>
      </p:pic>
      <p:sp>
        <p:nvSpPr>
          <p:cNvPr id="10" name="Title 1">
            <a:extLst>
              <a:ext uri="{FF2B5EF4-FFF2-40B4-BE49-F238E27FC236}">
                <a16:creationId xmlns:a16="http://schemas.microsoft.com/office/drawing/2014/main" id="{5599B25A-2651-4133-A044-8FFFF7EFF07A}"/>
              </a:ext>
            </a:extLst>
          </p:cNvPr>
          <p:cNvSpPr>
            <a:spLocks noGrp="1"/>
          </p:cNvSpPr>
          <p:nvPr>
            <p:ph type="ctrTitle" hasCustomPrompt="1"/>
          </p:nvPr>
        </p:nvSpPr>
        <p:spPr>
          <a:xfrm>
            <a:off x="1185543" y="3418892"/>
            <a:ext cx="6210937" cy="812530"/>
          </a:xfrm>
        </p:spPr>
        <p:txBody>
          <a:bodyPr anchor="b" anchorCtr="0"/>
          <a:lstStyle>
            <a:lvl1pPr algn="l">
              <a:lnSpc>
                <a:spcPct val="88000"/>
              </a:lnSpc>
              <a:defRPr sz="6000">
                <a:solidFill>
                  <a:schemeClr val="bg1"/>
                </a:solidFill>
                <a:latin typeface="+mj-lt"/>
              </a:defRPr>
            </a:lvl1pPr>
          </a:lstStyle>
          <a:p>
            <a:r>
              <a:rPr lang="en-GB"/>
              <a:t>Document title</a:t>
            </a:r>
          </a:p>
        </p:txBody>
      </p:sp>
      <p:sp>
        <p:nvSpPr>
          <p:cNvPr id="12" name="Subtitle 2">
            <a:extLst>
              <a:ext uri="{FF2B5EF4-FFF2-40B4-BE49-F238E27FC236}">
                <a16:creationId xmlns:a16="http://schemas.microsoft.com/office/drawing/2014/main" id="{A9FFA7FC-9718-4CF1-9455-830A00837EF6}"/>
              </a:ext>
            </a:extLst>
          </p:cNvPr>
          <p:cNvSpPr>
            <a:spLocks noGrp="1"/>
          </p:cNvSpPr>
          <p:nvPr>
            <p:ph type="subTitle" idx="1" hasCustomPrompt="1"/>
          </p:nvPr>
        </p:nvSpPr>
        <p:spPr>
          <a:xfrm>
            <a:off x="1185543" y="4341878"/>
            <a:ext cx="6210937" cy="387798"/>
          </a:xfrm>
        </p:spPr>
        <p:txBody>
          <a:bodyPr wrap="square">
            <a:spAutoFit/>
          </a:bodyPr>
          <a:lstStyle>
            <a:lvl1pPr marL="0" indent="0" algn="l">
              <a:spcBef>
                <a:spcPts val="0"/>
              </a:spcBef>
              <a:buFont typeface="Arial" panose="020B0604020202020204" pitchFamily="34" charset="0"/>
              <a:buChar char="​"/>
              <a:defRPr sz="2800">
                <a:solidFill>
                  <a:schemeClr val="bg1"/>
                </a:solidFill>
                <a:latin typeface="+mj-lt"/>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en-GB"/>
              <a:t>Subtitle</a:t>
            </a:r>
          </a:p>
        </p:txBody>
      </p:sp>
      <p:sp>
        <p:nvSpPr>
          <p:cNvPr id="8" name="Text Placeholder date">
            <a:extLst>
              <a:ext uri="{FF2B5EF4-FFF2-40B4-BE49-F238E27FC236}">
                <a16:creationId xmlns:a16="http://schemas.microsoft.com/office/drawing/2014/main" id="{AC3B71B8-BA2C-4F68-A957-11EFE91AF75D}"/>
              </a:ext>
            </a:extLst>
          </p:cNvPr>
          <p:cNvSpPr>
            <a:spLocks noGrp="1"/>
          </p:cNvSpPr>
          <p:nvPr>
            <p:ph type="body" sz="quarter" idx="11" hasCustomPrompt="1"/>
          </p:nvPr>
        </p:nvSpPr>
        <p:spPr>
          <a:xfrm>
            <a:off x="1185544" y="5195283"/>
            <a:ext cx="6210937" cy="180000"/>
          </a:xfrm>
        </p:spPr>
        <p:txBody>
          <a:bodyPr anchor="b" anchorCtr="0"/>
          <a:lstStyle>
            <a:lvl1pPr marL="0" indent="0" algn="l">
              <a:buNone/>
              <a:defRPr lang="en-US" sz="1400" kern="1200" dirty="0" smtClean="0">
                <a:solidFill>
                  <a:schemeClr val="bg1"/>
                </a:solidFill>
                <a:latin typeface="+mj-lt"/>
                <a:ea typeface="+mn-ea"/>
                <a:cs typeface="+mn-cs"/>
              </a:defRPr>
            </a:lvl1pPr>
            <a:lvl2pPr marL="216000" indent="0">
              <a:buNone/>
              <a:defRPr/>
            </a:lvl2pPr>
          </a:lstStyle>
          <a:p>
            <a:pPr lvl="0"/>
            <a:r>
              <a:rPr lang="en-GB"/>
              <a:t>Document type | Date</a:t>
            </a:r>
          </a:p>
        </p:txBody>
      </p:sp>
      <p:sp>
        <p:nvSpPr>
          <p:cNvPr id="11" name="TextBox 10">
            <a:extLst>
              <a:ext uri="{FF2B5EF4-FFF2-40B4-BE49-F238E27FC236}">
                <a16:creationId xmlns:a16="http://schemas.microsoft.com/office/drawing/2014/main" id="{AAD41EE4-207D-43BF-A808-8BE47D371102}"/>
              </a:ext>
            </a:extLst>
          </p:cNvPr>
          <p:cNvSpPr txBox="1"/>
          <p:nvPr userDrawn="1"/>
        </p:nvSpPr>
        <p:spPr>
          <a:xfrm>
            <a:off x="8501974" y="5866426"/>
            <a:ext cx="2981884" cy="615553"/>
          </a:xfrm>
          <a:prstGeom prst="rect">
            <a:avLst/>
          </a:prstGeom>
          <a:noFill/>
        </p:spPr>
        <p:txBody>
          <a:bodyPr vert="horz" wrap="square" lIns="0" tIns="0" rIns="0" bIns="0" rtlCol="0" anchor="ctr">
            <a:spAutoFit/>
          </a:bodyPr>
          <a:lstStyle>
            <a:defPPr>
              <a:defRPr lang="en-US"/>
            </a:defPPr>
            <a:lvl1pPr algn="r">
              <a:defRPr sz="2000" i="0">
                <a:solidFill>
                  <a:schemeClr val="accent1"/>
                </a:solidFill>
                <a:latin typeface="+mj-lt"/>
              </a:defRPr>
            </a:lvl1pPr>
          </a:lstStyle>
          <a:p>
            <a:pPr lvl="0"/>
            <a:r>
              <a:rPr lang="en-GB">
                <a:solidFill>
                  <a:schemeClr val="accent1"/>
                </a:solidFill>
                <a:latin typeface="+mj-lt"/>
              </a:rPr>
              <a:t>We connect Denmark.</a:t>
            </a:r>
          </a:p>
          <a:p>
            <a:pPr lvl="0"/>
            <a:r>
              <a:rPr lang="en-GB">
                <a:solidFill>
                  <a:schemeClr val="accent1"/>
                </a:solidFill>
                <a:latin typeface="+mj-lt"/>
              </a:rPr>
              <a:t>For everyone.</a:t>
            </a:r>
          </a:p>
        </p:txBody>
      </p:sp>
      <p:pic>
        <p:nvPicPr>
          <p:cNvPr id="13" name="Grafik 15">
            <a:extLst>
              <a:ext uri="{FF2B5EF4-FFF2-40B4-BE49-F238E27FC236}">
                <a16:creationId xmlns:a16="http://schemas.microsoft.com/office/drawing/2014/main" id="{BC5C6381-5C57-47A4-905D-45E432E4712D}"/>
              </a:ext>
            </a:extLst>
          </p:cNvPr>
          <p:cNvPicPr>
            <a:picLocks/>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708142" y="5946270"/>
            <a:ext cx="1566393" cy="455865"/>
          </a:xfrm>
          <a:prstGeom prst="rect">
            <a:avLst/>
          </a:prstGeom>
        </p:spPr>
      </p:pic>
    </p:spTree>
    <p:extLst>
      <p:ext uri="{BB962C8B-B14F-4D97-AF65-F5344CB8AC3E}">
        <p14:creationId xmlns:p14="http://schemas.microsoft.com/office/powerpoint/2010/main" val="3226611599"/>
      </p:ext>
    </p:extLst>
  </p:cSld>
  <p:clrMapOvr>
    <a:masterClrMapping/>
  </p:clrMapOvr>
  <p:hf hdr="0"/>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2_Title Slide B">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10556AC7-B82E-4849-8D4E-A3E96A3E5FB3}"/>
              </a:ext>
            </a:extLst>
          </p:cNvPr>
          <p:cNvGraphicFramePr>
            <a:graphicFrameLocks noChangeAspect="1"/>
          </p:cNvGraphicFramePr>
          <p:nvPr userDrawn="1">
            <p:custDataLst>
              <p:tags r:id="rId1"/>
            </p:custDataLst>
            <p:extLst>
              <p:ext uri="{D42A27DB-BD31-4B8C-83A1-F6EECF244321}">
                <p14:modId xmlns:p14="http://schemas.microsoft.com/office/powerpoint/2010/main" val="20719241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3" name="Object 2" hidden="1">
                        <a:extLst>
                          <a:ext uri="{FF2B5EF4-FFF2-40B4-BE49-F238E27FC236}">
                            <a16:creationId xmlns:a16="http://schemas.microsoft.com/office/drawing/2014/main" id="{10556AC7-B82E-4849-8D4E-A3E96A3E5FB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873A33C-EA07-4973-91D9-D49D211FD128}"/>
              </a:ext>
            </a:extLst>
          </p:cNvPr>
          <p:cNvSpPr/>
          <p:nvPr userDrawn="1">
            <p:custDataLst>
              <p:tags r:id="rId2"/>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l">
              <a:lnSpc>
                <a:spcPct val="90000"/>
              </a:lnSpc>
            </a:pPr>
            <a:endParaRPr lang="en-GB" sz="6000" b="1" i="0" baseline="0" noProof="0">
              <a:latin typeface="TDC NET" panose="00000500000000000000" pitchFamily="2" charset="0"/>
              <a:ea typeface="+mj-ea"/>
              <a:cs typeface="+mj-cs"/>
              <a:sym typeface="TDC NET" panose="00000500000000000000" pitchFamily="2" charset="0"/>
            </a:endParaRPr>
          </a:p>
        </p:txBody>
      </p:sp>
      <p:pic>
        <p:nvPicPr>
          <p:cNvPr id="17" name="Billede 16" descr="Et billede, der indeholder udendørs, sten, bygning, forside&#10;&#10;Automatisk genereret beskrivelse">
            <a:extLst>
              <a:ext uri="{FF2B5EF4-FFF2-40B4-BE49-F238E27FC236}">
                <a16:creationId xmlns:a16="http://schemas.microsoft.com/office/drawing/2014/main" id="{427A3AB1-05F0-4288-A449-024AB89F550C}"/>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71" t="21961" r="27760" b="50976"/>
          <a:stretch/>
        </p:blipFill>
        <p:spPr>
          <a:xfrm>
            <a:off x="0" y="-1"/>
            <a:ext cx="12192000" cy="6858001"/>
          </a:xfrm>
          <a:prstGeom prst="rect">
            <a:avLst/>
          </a:prstGeom>
        </p:spPr>
      </p:pic>
      <p:pic>
        <p:nvPicPr>
          <p:cNvPr id="4" name="Picture 3">
            <a:extLst>
              <a:ext uri="{FF2B5EF4-FFF2-40B4-BE49-F238E27FC236}">
                <a16:creationId xmlns:a16="http://schemas.microsoft.com/office/drawing/2014/main" id="{CD7D00CA-4E1A-45A8-98E0-D9DD70F14A06}"/>
              </a:ext>
            </a:extLst>
          </p:cNvPr>
          <p:cNvPicPr>
            <a:picLocks noChangeAspect="1"/>
          </p:cNvPicPr>
          <p:nvPr userDrawn="1"/>
        </p:nvPicPr>
        <p:blipFill rotWithShape="1">
          <a:blip r:embed="rId7"/>
          <a:srcRect l="17968"/>
          <a:stretch/>
        </p:blipFill>
        <p:spPr>
          <a:xfrm>
            <a:off x="-12076" y="-5608"/>
            <a:ext cx="8721867" cy="5797798"/>
          </a:xfrm>
          <a:prstGeom prst="rect">
            <a:avLst/>
          </a:prstGeom>
        </p:spPr>
      </p:pic>
      <p:sp>
        <p:nvSpPr>
          <p:cNvPr id="10" name="Title 1">
            <a:extLst>
              <a:ext uri="{FF2B5EF4-FFF2-40B4-BE49-F238E27FC236}">
                <a16:creationId xmlns:a16="http://schemas.microsoft.com/office/drawing/2014/main" id="{5599B25A-2651-4133-A044-8FFFF7EFF07A}"/>
              </a:ext>
            </a:extLst>
          </p:cNvPr>
          <p:cNvSpPr>
            <a:spLocks noGrp="1"/>
          </p:cNvSpPr>
          <p:nvPr>
            <p:ph type="ctrTitle" hasCustomPrompt="1"/>
          </p:nvPr>
        </p:nvSpPr>
        <p:spPr>
          <a:xfrm>
            <a:off x="1185543" y="3418892"/>
            <a:ext cx="6210937" cy="812530"/>
          </a:xfrm>
        </p:spPr>
        <p:txBody>
          <a:bodyPr anchor="b" anchorCtr="0"/>
          <a:lstStyle>
            <a:lvl1pPr algn="l">
              <a:lnSpc>
                <a:spcPct val="88000"/>
              </a:lnSpc>
              <a:defRPr sz="6000">
                <a:solidFill>
                  <a:schemeClr val="bg1"/>
                </a:solidFill>
                <a:latin typeface="+mj-lt"/>
              </a:defRPr>
            </a:lvl1pPr>
          </a:lstStyle>
          <a:p>
            <a:r>
              <a:rPr lang="en-GB"/>
              <a:t>Document title</a:t>
            </a:r>
          </a:p>
        </p:txBody>
      </p:sp>
      <p:sp>
        <p:nvSpPr>
          <p:cNvPr id="12" name="Subtitle 2">
            <a:extLst>
              <a:ext uri="{FF2B5EF4-FFF2-40B4-BE49-F238E27FC236}">
                <a16:creationId xmlns:a16="http://schemas.microsoft.com/office/drawing/2014/main" id="{A9FFA7FC-9718-4CF1-9455-830A00837EF6}"/>
              </a:ext>
            </a:extLst>
          </p:cNvPr>
          <p:cNvSpPr>
            <a:spLocks noGrp="1"/>
          </p:cNvSpPr>
          <p:nvPr>
            <p:ph type="subTitle" idx="1" hasCustomPrompt="1"/>
          </p:nvPr>
        </p:nvSpPr>
        <p:spPr>
          <a:xfrm>
            <a:off x="1185543" y="4341878"/>
            <a:ext cx="6210937" cy="387798"/>
          </a:xfrm>
        </p:spPr>
        <p:txBody>
          <a:bodyPr wrap="square">
            <a:spAutoFit/>
          </a:bodyPr>
          <a:lstStyle>
            <a:lvl1pPr marL="0" indent="0" algn="l">
              <a:spcBef>
                <a:spcPts val="0"/>
              </a:spcBef>
              <a:buFont typeface="Arial" panose="020B0604020202020204" pitchFamily="34" charset="0"/>
              <a:buChar char="​"/>
              <a:defRPr sz="2800">
                <a:solidFill>
                  <a:schemeClr val="bg1"/>
                </a:solidFill>
                <a:latin typeface="+mj-lt"/>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en-GB"/>
              <a:t>Subtitle</a:t>
            </a:r>
          </a:p>
        </p:txBody>
      </p:sp>
      <p:sp>
        <p:nvSpPr>
          <p:cNvPr id="8" name="Text Placeholder date">
            <a:extLst>
              <a:ext uri="{FF2B5EF4-FFF2-40B4-BE49-F238E27FC236}">
                <a16:creationId xmlns:a16="http://schemas.microsoft.com/office/drawing/2014/main" id="{AC3B71B8-BA2C-4F68-A957-11EFE91AF75D}"/>
              </a:ext>
            </a:extLst>
          </p:cNvPr>
          <p:cNvSpPr>
            <a:spLocks noGrp="1"/>
          </p:cNvSpPr>
          <p:nvPr>
            <p:ph type="body" sz="quarter" idx="11" hasCustomPrompt="1"/>
          </p:nvPr>
        </p:nvSpPr>
        <p:spPr>
          <a:xfrm>
            <a:off x="1185544" y="5195283"/>
            <a:ext cx="6210937" cy="180000"/>
          </a:xfrm>
        </p:spPr>
        <p:txBody>
          <a:bodyPr anchor="b" anchorCtr="0"/>
          <a:lstStyle>
            <a:lvl1pPr marL="0" indent="0" algn="l">
              <a:buNone/>
              <a:defRPr lang="en-US" sz="1400" kern="1200" dirty="0" smtClean="0">
                <a:solidFill>
                  <a:schemeClr val="bg1"/>
                </a:solidFill>
                <a:latin typeface="+mj-lt"/>
                <a:ea typeface="+mn-ea"/>
                <a:cs typeface="+mn-cs"/>
              </a:defRPr>
            </a:lvl1pPr>
            <a:lvl2pPr marL="216000" indent="0">
              <a:buNone/>
              <a:defRPr/>
            </a:lvl2pPr>
          </a:lstStyle>
          <a:p>
            <a:pPr lvl="0"/>
            <a:r>
              <a:rPr lang="en-GB"/>
              <a:t>Document type | Date</a:t>
            </a:r>
          </a:p>
        </p:txBody>
      </p:sp>
      <p:pic>
        <p:nvPicPr>
          <p:cNvPr id="19" name="Grafik 15">
            <a:extLst>
              <a:ext uri="{FF2B5EF4-FFF2-40B4-BE49-F238E27FC236}">
                <a16:creationId xmlns:a16="http://schemas.microsoft.com/office/drawing/2014/main" id="{FA78B07B-D75D-4888-8046-CC25076F1098}"/>
              </a:ext>
            </a:extLst>
          </p:cNvPr>
          <p:cNvPicPr>
            <a:picLocks/>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708142" y="5946270"/>
            <a:ext cx="1566393" cy="455865"/>
          </a:xfrm>
          <a:prstGeom prst="rect">
            <a:avLst/>
          </a:prstGeom>
        </p:spPr>
      </p:pic>
    </p:spTree>
    <p:extLst>
      <p:ext uri="{BB962C8B-B14F-4D97-AF65-F5344CB8AC3E}">
        <p14:creationId xmlns:p14="http://schemas.microsoft.com/office/powerpoint/2010/main" val="2781348673"/>
      </p:ext>
    </p:extLst>
  </p:cSld>
  <p:clrMapOvr>
    <a:masterClrMapping/>
  </p:clrMapOvr>
  <p:hf hdr="0"/>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1_Title Slide B">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10556AC7-B82E-4849-8D4E-A3E96A3E5FB3}"/>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3" name="Object 2" hidden="1">
                        <a:extLst>
                          <a:ext uri="{FF2B5EF4-FFF2-40B4-BE49-F238E27FC236}">
                            <a16:creationId xmlns:a16="http://schemas.microsoft.com/office/drawing/2014/main" id="{10556AC7-B82E-4849-8D4E-A3E96A3E5FB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873A33C-EA07-4973-91D9-D49D211FD128}"/>
              </a:ext>
            </a:extLst>
          </p:cNvPr>
          <p:cNvSpPr/>
          <p:nvPr userDrawn="1">
            <p:custDataLst>
              <p:tags r:id="rId2"/>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l">
              <a:lnSpc>
                <a:spcPct val="90000"/>
              </a:lnSpc>
            </a:pPr>
            <a:endParaRPr lang="en-GB" sz="6000" b="1" i="0" baseline="0" noProof="0" err="1">
              <a:latin typeface="TDC NET" panose="020B0604020202020204" charset="0"/>
              <a:ea typeface="+mj-ea"/>
              <a:cs typeface="+mj-cs"/>
              <a:sym typeface="TDC NET" panose="020B0604020202020204" charset="0"/>
            </a:endParaRPr>
          </a:p>
        </p:txBody>
      </p:sp>
      <p:pic>
        <p:nvPicPr>
          <p:cNvPr id="14" name="Picture 13">
            <a:extLst>
              <a:ext uri="{FF2B5EF4-FFF2-40B4-BE49-F238E27FC236}">
                <a16:creationId xmlns:a16="http://schemas.microsoft.com/office/drawing/2014/main" id="{820CAC06-CB9B-4249-B35D-A2F1DBDECE4E}"/>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0" y="0"/>
            <a:ext cx="12192000" cy="6864096"/>
          </a:xfrm>
          <a:prstGeom prst="rect">
            <a:avLst/>
          </a:prstGeom>
        </p:spPr>
      </p:pic>
      <p:sp>
        <p:nvSpPr>
          <p:cNvPr id="10" name="Title 1">
            <a:extLst>
              <a:ext uri="{FF2B5EF4-FFF2-40B4-BE49-F238E27FC236}">
                <a16:creationId xmlns:a16="http://schemas.microsoft.com/office/drawing/2014/main" id="{5599B25A-2651-4133-A044-8FFFF7EFF07A}"/>
              </a:ext>
            </a:extLst>
          </p:cNvPr>
          <p:cNvSpPr>
            <a:spLocks noGrp="1"/>
          </p:cNvSpPr>
          <p:nvPr>
            <p:ph type="ctrTitle" hasCustomPrompt="1"/>
          </p:nvPr>
        </p:nvSpPr>
        <p:spPr>
          <a:xfrm>
            <a:off x="1185543" y="3418892"/>
            <a:ext cx="6210937" cy="812530"/>
          </a:xfrm>
        </p:spPr>
        <p:txBody>
          <a:bodyPr anchor="b" anchorCtr="0"/>
          <a:lstStyle>
            <a:lvl1pPr algn="l">
              <a:lnSpc>
                <a:spcPct val="88000"/>
              </a:lnSpc>
              <a:defRPr sz="6000">
                <a:solidFill>
                  <a:schemeClr val="accent2"/>
                </a:solidFill>
                <a:latin typeface="+mj-lt"/>
              </a:defRPr>
            </a:lvl1pPr>
          </a:lstStyle>
          <a:p>
            <a:r>
              <a:rPr lang="en-GB"/>
              <a:t>Document title</a:t>
            </a:r>
          </a:p>
        </p:txBody>
      </p:sp>
      <p:sp>
        <p:nvSpPr>
          <p:cNvPr id="12" name="Subtitle 2">
            <a:extLst>
              <a:ext uri="{FF2B5EF4-FFF2-40B4-BE49-F238E27FC236}">
                <a16:creationId xmlns:a16="http://schemas.microsoft.com/office/drawing/2014/main" id="{A9FFA7FC-9718-4CF1-9455-830A00837EF6}"/>
              </a:ext>
            </a:extLst>
          </p:cNvPr>
          <p:cNvSpPr>
            <a:spLocks noGrp="1"/>
          </p:cNvSpPr>
          <p:nvPr>
            <p:ph type="subTitle" idx="1" hasCustomPrompt="1"/>
          </p:nvPr>
        </p:nvSpPr>
        <p:spPr>
          <a:xfrm>
            <a:off x="1185543" y="4341878"/>
            <a:ext cx="6210937" cy="387798"/>
          </a:xfrm>
        </p:spPr>
        <p:txBody>
          <a:bodyPr wrap="square">
            <a:spAutoFit/>
          </a:bodyPr>
          <a:lstStyle>
            <a:lvl1pPr marL="0" indent="0" algn="l">
              <a:spcBef>
                <a:spcPts val="0"/>
              </a:spcBef>
              <a:buFont typeface="Arial" panose="020B0604020202020204" pitchFamily="34" charset="0"/>
              <a:buChar char="​"/>
              <a:defRPr sz="2800">
                <a:solidFill>
                  <a:schemeClr val="accent2"/>
                </a:solidFill>
                <a:latin typeface="+mj-lt"/>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en-GB"/>
              <a:t>Subtitle</a:t>
            </a:r>
          </a:p>
        </p:txBody>
      </p:sp>
      <p:sp>
        <p:nvSpPr>
          <p:cNvPr id="8" name="Text Placeholder date">
            <a:extLst>
              <a:ext uri="{FF2B5EF4-FFF2-40B4-BE49-F238E27FC236}">
                <a16:creationId xmlns:a16="http://schemas.microsoft.com/office/drawing/2014/main" id="{AC3B71B8-BA2C-4F68-A957-11EFE91AF75D}"/>
              </a:ext>
            </a:extLst>
          </p:cNvPr>
          <p:cNvSpPr>
            <a:spLocks noGrp="1"/>
          </p:cNvSpPr>
          <p:nvPr>
            <p:ph type="body" sz="quarter" idx="11" hasCustomPrompt="1"/>
          </p:nvPr>
        </p:nvSpPr>
        <p:spPr>
          <a:xfrm>
            <a:off x="1185544" y="5195283"/>
            <a:ext cx="6210937" cy="180000"/>
          </a:xfrm>
        </p:spPr>
        <p:txBody>
          <a:bodyPr anchor="b" anchorCtr="0"/>
          <a:lstStyle>
            <a:lvl1pPr marL="0" indent="0" algn="l">
              <a:buNone/>
              <a:defRPr lang="en-US" sz="1400" kern="1200" dirty="0" smtClean="0">
                <a:solidFill>
                  <a:schemeClr val="accent2"/>
                </a:solidFill>
                <a:latin typeface="+mj-lt"/>
                <a:ea typeface="+mn-ea"/>
                <a:cs typeface="+mn-cs"/>
              </a:defRPr>
            </a:lvl1pPr>
            <a:lvl2pPr marL="216000" indent="0">
              <a:buNone/>
              <a:defRPr/>
            </a:lvl2pPr>
          </a:lstStyle>
          <a:p>
            <a:pPr lvl="0"/>
            <a:r>
              <a:rPr lang="en-GB"/>
              <a:t>Document type | Date</a:t>
            </a:r>
          </a:p>
        </p:txBody>
      </p:sp>
      <p:sp>
        <p:nvSpPr>
          <p:cNvPr id="11" name="TextBox 10">
            <a:extLst>
              <a:ext uri="{FF2B5EF4-FFF2-40B4-BE49-F238E27FC236}">
                <a16:creationId xmlns:a16="http://schemas.microsoft.com/office/drawing/2014/main" id="{AAD41EE4-207D-43BF-A808-8BE47D371102}"/>
              </a:ext>
            </a:extLst>
          </p:cNvPr>
          <p:cNvSpPr txBox="1"/>
          <p:nvPr userDrawn="1"/>
        </p:nvSpPr>
        <p:spPr>
          <a:xfrm>
            <a:off x="8501974" y="5866426"/>
            <a:ext cx="2981884" cy="615553"/>
          </a:xfrm>
          <a:prstGeom prst="rect">
            <a:avLst/>
          </a:prstGeom>
          <a:noFill/>
        </p:spPr>
        <p:txBody>
          <a:bodyPr vert="horz" wrap="square" lIns="0" tIns="0" rIns="0" bIns="0" rtlCol="0" anchor="ctr">
            <a:spAutoFit/>
          </a:bodyPr>
          <a:lstStyle>
            <a:defPPr>
              <a:defRPr lang="en-US"/>
            </a:defPPr>
            <a:lvl1pPr algn="r">
              <a:defRPr sz="2000" i="0">
                <a:solidFill>
                  <a:schemeClr val="accent1"/>
                </a:solidFill>
                <a:latin typeface="+mj-lt"/>
              </a:defRPr>
            </a:lvl1pPr>
          </a:lstStyle>
          <a:p>
            <a:pPr lvl="0"/>
            <a:r>
              <a:rPr lang="en-GB">
                <a:solidFill>
                  <a:schemeClr val="accent1"/>
                </a:solidFill>
                <a:latin typeface="+mj-lt"/>
              </a:rPr>
              <a:t>We connect Denmark.</a:t>
            </a:r>
          </a:p>
          <a:p>
            <a:pPr lvl="0"/>
            <a:r>
              <a:rPr lang="en-GB">
                <a:solidFill>
                  <a:schemeClr val="accent1"/>
                </a:solidFill>
                <a:latin typeface="+mj-lt"/>
              </a:rPr>
              <a:t>For everyone.</a:t>
            </a:r>
          </a:p>
        </p:txBody>
      </p:sp>
    </p:spTree>
    <p:extLst>
      <p:ext uri="{BB962C8B-B14F-4D97-AF65-F5344CB8AC3E}">
        <p14:creationId xmlns:p14="http://schemas.microsoft.com/office/powerpoint/2010/main" val="3637200835"/>
      </p:ext>
    </p:extLst>
  </p:cSld>
  <p:clrMapOvr>
    <a:masterClrMapping/>
  </p:clrMapOvr>
  <p:hf hdr="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12" name="Background">
            <a:extLst>
              <a:ext uri="{FF2B5EF4-FFF2-40B4-BE49-F238E27FC236}">
                <a16:creationId xmlns:a16="http://schemas.microsoft.com/office/drawing/2014/main" id="{C247942F-93ED-43B0-899C-8B9BB3AA212B}"/>
              </a:ext>
            </a:extLst>
          </p:cNvPr>
          <p:cNvSpPr/>
          <p:nvPr userDrawn="1"/>
        </p:nvSpPr>
        <p:spPr>
          <a:xfrm>
            <a:off x="0" y="9144"/>
            <a:ext cx="12193200" cy="686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latin typeface="+mj-lt"/>
            </a:endParaRPr>
          </a:p>
        </p:txBody>
      </p:sp>
      <p:sp>
        <p:nvSpPr>
          <p:cNvPr id="15" name="Title 1">
            <a:extLst>
              <a:ext uri="{FF2B5EF4-FFF2-40B4-BE49-F238E27FC236}">
                <a16:creationId xmlns:a16="http://schemas.microsoft.com/office/drawing/2014/main" id="{1B208A43-CF51-4489-BB40-B7AD38849770}"/>
              </a:ext>
            </a:extLst>
          </p:cNvPr>
          <p:cNvSpPr>
            <a:spLocks noGrp="1"/>
          </p:cNvSpPr>
          <p:nvPr>
            <p:ph type="ctrTitle" hasCustomPrompt="1"/>
          </p:nvPr>
        </p:nvSpPr>
        <p:spPr>
          <a:xfrm>
            <a:off x="1185648" y="2128965"/>
            <a:ext cx="9820704" cy="2600071"/>
          </a:xfrm>
        </p:spPr>
        <p:txBody>
          <a:bodyPr anchor="ctr" anchorCtr="0"/>
          <a:lstStyle>
            <a:lvl1pPr algn="ctr">
              <a:lnSpc>
                <a:spcPct val="88000"/>
              </a:lnSpc>
              <a:defRPr sz="9600">
                <a:solidFill>
                  <a:schemeClr val="bg1"/>
                </a:solidFill>
                <a:latin typeface="+mj-lt"/>
              </a:defRPr>
            </a:lvl1pPr>
          </a:lstStyle>
          <a:p>
            <a:r>
              <a:rPr lang="en-GB" dirty="0"/>
              <a:t>Click to add title</a:t>
            </a:r>
          </a:p>
        </p:txBody>
      </p:sp>
      <p:sp>
        <p:nvSpPr>
          <p:cNvPr id="6" name="TextBox 5">
            <a:extLst>
              <a:ext uri="{FF2B5EF4-FFF2-40B4-BE49-F238E27FC236}">
                <a16:creationId xmlns:a16="http://schemas.microsoft.com/office/drawing/2014/main" id="{43EDE0EA-BF19-4184-8B4D-85BCBE1777AC}"/>
              </a:ext>
            </a:extLst>
          </p:cNvPr>
          <p:cNvSpPr txBox="1"/>
          <p:nvPr userDrawn="1"/>
        </p:nvSpPr>
        <p:spPr>
          <a:xfrm>
            <a:off x="8501974" y="5866426"/>
            <a:ext cx="2981884" cy="615553"/>
          </a:xfrm>
          <a:prstGeom prst="rect">
            <a:avLst/>
          </a:prstGeom>
          <a:noFill/>
        </p:spPr>
        <p:txBody>
          <a:bodyPr vert="horz" wrap="square" lIns="0" tIns="0" rIns="0" bIns="0" rtlCol="0" anchor="ctr">
            <a:spAutoFit/>
          </a:bodyPr>
          <a:lstStyle/>
          <a:p>
            <a:pPr algn="r"/>
            <a:r>
              <a:rPr lang="en-GB" sz="2000" i="0" dirty="0">
                <a:solidFill>
                  <a:schemeClr val="bg1"/>
                </a:solidFill>
                <a:latin typeface="+mj-lt"/>
              </a:rPr>
              <a:t>We connect Denmark.</a:t>
            </a:r>
          </a:p>
          <a:p>
            <a:pPr algn="r"/>
            <a:r>
              <a:rPr lang="en-GB" sz="2000" i="0" dirty="0">
                <a:solidFill>
                  <a:schemeClr val="bg1"/>
                </a:solidFill>
                <a:latin typeface="+mj-lt"/>
              </a:rPr>
              <a:t>For everyone.</a:t>
            </a:r>
          </a:p>
        </p:txBody>
      </p:sp>
      <p:pic>
        <p:nvPicPr>
          <p:cNvPr id="7" name="Logo">
            <a:extLst>
              <a:ext uri="{FF2B5EF4-FFF2-40B4-BE49-F238E27FC236}">
                <a16:creationId xmlns:a16="http://schemas.microsoft.com/office/drawing/2014/main" id="{F9C90E73-9BF0-4E08-A990-071B7EA47EC3}"/>
              </a:ext>
            </a:extLst>
          </p:cNvPr>
          <p:cNvPicPr>
            <a:picLocks/>
          </p:cNvPicPr>
          <p:nvPr userDrawn="1"/>
        </p:nvPicPr>
        <p:blipFill>
          <a:blip r:embed="rId2" cstate="screen">
            <a:extLst>
              <a:ext uri="{28A0092B-C50C-407E-A947-70E740481C1C}">
                <a14:useLocalDpi xmlns:a14="http://schemas.microsoft.com/office/drawing/2010/main"/>
              </a:ext>
            </a:extLst>
          </a:blip>
          <a:srcRect/>
          <a:stretch/>
        </p:blipFill>
        <p:spPr>
          <a:xfrm>
            <a:off x="708142" y="5946270"/>
            <a:ext cx="1566393" cy="455865"/>
          </a:xfrm>
          <a:prstGeom prst="rect">
            <a:avLst/>
          </a:prstGeom>
        </p:spPr>
      </p:pic>
    </p:spTree>
    <p:extLst>
      <p:ext uri="{BB962C8B-B14F-4D97-AF65-F5344CB8AC3E}">
        <p14:creationId xmlns:p14="http://schemas.microsoft.com/office/powerpoint/2010/main" val="1971382265"/>
      </p:ext>
    </p:extLst>
  </p:cSld>
  <p:clrMapOvr>
    <a:masterClrMapping/>
  </p:clrMapOvr>
  <p:hf hdr="0"/>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itle Slide Plain A">
    <p:spTree>
      <p:nvGrpSpPr>
        <p:cNvPr id="1" name=""/>
        <p:cNvGrpSpPr/>
        <p:nvPr/>
      </p:nvGrpSpPr>
      <p:grpSpPr>
        <a:xfrm>
          <a:off x="0" y="0"/>
          <a:ext cx="0" cy="0"/>
          <a:chOff x="0" y="0"/>
          <a:chExt cx="0" cy="0"/>
        </a:xfrm>
      </p:grpSpPr>
      <p:sp>
        <p:nvSpPr>
          <p:cNvPr id="15" name="Background">
            <a:extLst>
              <a:ext uri="{FF2B5EF4-FFF2-40B4-BE49-F238E27FC236}">
                <a16:creationId xmlns:a16="http://schemas.microsoft.com/office/drawing/2014/main" id="{74A9D2CB-A059-4DCB-9277-2A3277B39392}"/>
              </a:ext>
            </a:extLst>
          </p:cNvPr>
          <p:cNvSpPr/>
          <p:nvPr userDrawn="1"/>
        </p:nvSpPr>
        <p:spPr>
          <a:xfrm>
            <a:off x="0" y="0"/>
            <a:ext cx="12193200" cy="686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latin typeface="+mj-lt"/>
            </a:endParaRPr>
          </a:p>
        </p:txBody>
      </p:sp>
      <p:pic>
        <p:nvPicPr>
          <p:cNvPr id="9" name="Logo">
            <a:extLst>
              <a:ext uri="{FF2B5EF4-FFF2-40B4-BE49-F238E27FC236}">
                <a16:creationId xmlns:a16="http://schemas.microsoft.com/office/drawing/2014/main" id="{73A12AF4-783C-45F0-8FA4-22E364C5172E}"/>
              </a:ext>
            </a:extLst>
          </p:cNvPr>
          <p:cNvPicPr>
            <a:picLocks/>
          </p:cNvPicPr>
          <p:nvPr userDrawn="1"/>
        </p:nvPicPr>
        <p:blipFill>
          <a:blip r:embed="rId2" cstate="screen">
            <a:extLst>
              <a:ext uri="{28A0092B-C50C-407E-A947-70E740481C1C}">
                <a14:useLocalDpi xmlns:a14="http://schemas.microsoft.com/office/drawing/2010/main"/>
              </a:ext>
            </a:extLst>
          </a:blip>
          <a:srcRect/>
          <a:stretch/>
        </p:blipFill>
        <p:spPr>
          <a:xfrm>
            <a:off x="708142" y="5946270"/>
            <a:ext cx="1566393" cy="455865"/>
          </a:xfrm>
          <a:prstGeom prst="rect">
            <a:avLst/>
          </a:prstGeom>
        </p:spPr>
      </p:pic>
      <p:sp>
        <p:nvSpPr>
          <p:cNvPr id="8" name="Title 1">
            <a:extLst>
              <a:ext uri="{FF2B5EF4-FFF2-40B4-BE49-F238E27FC236}">
                <a16:creationId xmlns:a16="http://schemas.microsoft.com/office/drawing/2014/main" id="{42BA5618-B0EC-4A61-9523-A8703F2EF1DA}"/>
              </a:ext>
            </a:extLst>
          </p:cNvPr>
          <p:cNvSpPr>
            <a:spLocks noGrp="1"/>
          </p:cNvSpPr>
          <p:nvPr>
            <p:ph type="ctrTitle" hasCustomPrompt="1"/>
          </p:nvPr>
        </p:nvSpPr>
        <p:spPr>
          <a:xfrm>
            <a:off x="1185544" y="3418892"/>
            <a:ext cx="9820704" cy="812530"/>
          </a:xfrm>
        </p:spPr>
        <p:txBody>
          <a:bodyPr anchor="b" anchorCtr="0"/>
          <a:lstStyle>
            <a:lvl1pPr algn="l">
              <a:lnSpc>
                <a:spcPct val="88000"/>
              </a:lnSpc>
              <a:defRPr sz="6000">
                <a:solidFill>
                  <a:schemeClr val="bg1"/>
                </a:solidFill>
                <a:latin typeface="+mj-lt"/>
              </a:defRPr>
            </a:lvl1pPr>
          </a:lstStyle>
          <a:p>
            <a:r>
              <a:rPr lang="en-GB"/>
              <a:t>Document title</a:t>
            </a:r>
          </a:p>
        </p:txBody>
      </p:sp>
      <p:sp>
        <p:nvSpPr>
          <p:cNvPr id="10" name="Subtitle 2">
            <a:extLst>
              <a:ext uri="{FF2B5EF4-FFF2-40B4-BE49-F238E27FC236}">
                <a16:creationId xmlns:a16="http://schemas.microsoft.com/office/drawing/2014/main" id="{54D0BD6F-6D98-4A85-993D-D0868F552C24}"/>
              </a:ext>
            </a:extLst>
          </p:cNvPr>
          <p:cNvSpPr>
            <a:spLocks noGrp="1"/>
          </p:cNvSpPr>
          <p:nvPr>
            <p:ph type="subTitle" idx="1" hasCustomPrompt="1"/>
          </p:nvPr>
        </p:nvSpPr>
        <p:spPr>
          <a:xfrm>
            <a:off x="1185544" y="4341878"/>
            <a:ext cx="9820704" cy="387798"/>
          </a:xfrm>
        </p:spPr>
        <p:txBody>
          <a:bodyPr>
            <a:spAutoFit/>
          </a:bodyPr>
          <a:lstStyle>
            <a:lvl1pPr marL="0" indent="0" algn="l">
              <a:spcBef>
                <a:spcPts val="0"/>
              </a:spcBef>
              <a:buFont typeface="Arial" panose="020B0604020202020204" pitchFamily="34" charset="0"/>
              <a:buChar char="​"/>
              <a:defRPr sz="2800">
                <a:solidFill>
                  <a:schemeClr val="bg1"/>
                </a:solidFill>
                <a:latin typeface="+mj-lt"/>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en-GB"/>
              <a:t>Subtitle</a:t>
            </a:r>
          </a:p>
        </p:txBody>
      </p:sp>
      <p:sp>
        <p:nvSpPr>
          <p:cNvPr id="16" name="Text Placeholder date">
            <a:extLst>
              <a:ext uri="{FF2B5EF4-FFF2-40B4-BE49-F238E27FC236}">
                <a16:creationId xmlns:a16="http://schemas.microsoft.com/office/drawing/2014/main" id="{D6854894-B7B6-40EB-81C3-D5F704B17362}"/>
              </a:ext>
            </a:extLst>
          </p:cNvPr>
          <p:cNvSpPr>
            <a:spLocks noGrp="1"/>
          </p:cNvSpPr>
          <p:nvPr>
            <p:ph type="body" sz="quarter" idx="11" hasCustomPrompt="1"/>
          </p:nvPr>
        </p:nvSpPr>
        <p:spPr>
          <a:xfrm>
            <a:off x="1185544" y="5195283"/>
            <a:ext cx="9820704" cy="180000"/>
          </a:xfrm>
        </p:spPr>
        <p:txBody>
          <a:bodyPr vert="horz" lIns="0" tIns="0" rIns="0" bIns="0" rtlCol="0" anchor="t" anchorCtr="0">
            <a:noAutofit/>
          </a:bodyPr>
          <a:lstStyle>
            <a:lvl1pPr>
              <a:defRPr lang="en-GB" dirty="0">
                <a:solidFill>
                  <a:schemeClr val="bg1"/>
                </a:solidFill>
                <a:latin typeface="+mj-lt"/>
              </a:defRPr>
            </a:lvl1pPr>
          </a:lstStyle>
          <a:p>
            <a:pPr marL="0" lvl="0" indent="0">
              <a:buNone/>
            </a:pPr>
            <a:r>
              <a:rPr lang="en-GB"/>
              <a:t>Document type | Date</a:t>
            </a:r>
          </a:p>
        </p:txBody>
      </p:sp>
      <p:sp>
        <p:nvSpPr>
          <p:cNvPr id="11" name="TextBox 10">
            <a:extLst>
              <a:ext uri="{FF2B5EF4-FFF2-40B4-BE49-F238E27FC236}">
                <a16:creationId xmlns:a16="http://schemas.microsoft.com/office/drawing/2014/main" id="{2A4D6AA5-5728-4420-BB60-2A2C16BD0366}"/>
              </a:ext>
            </a:extLst>
          </p:cNvPr>
          <p:cNvSpPr txBox="1"/>
          <p:nvPr userDrawn="1"/>
        </p:nvSpPr>
        <p:spPr>
          <a:xfrm>
            <a:off x="8501974" y="5866426"/>
            <a:ext cx="2981884" cy="615553"/>
          </a:xfrm>
          <a:prstGeom prst="rect">
            <a:avLst/>
          </a:prstGeom>
          <a:noFill/>
        </p:spPr>
        <p:txBody>
          <a:bodyPr vert="horz" wrap="square" lIns="0" tIns="0" rIns="0" bIns="0" rtlCol="0" anchor="ctr">
            <a:spAutoFit/>
          </a:bodyPr>
          <a:lstStyle>
            <a:defPPr>
              <a:defRPr lang="en-US"/>
            </a:defPPr>
            <a:lvl1pPr algn="r">
              <a:defRPr sz="2000" i="0">
                <a:solidFill>
                  <a:schemeClr val="accent1"/>
                </a:solidFill>
                <a:latin typeface="+mj-lt"/>
              </a:defRPr>
            </a:lvl1pPr>
          </a:lstStyle>
          <a:p>
            <a:pPr lvl="0"/>
            <a:r>
              <a:rPr lang="en-GB">
                <a:solidFill>
                  <a:schemeClr val="bg1"/>
                </a:solidFill>
                <a:latin typeface="+mj-lt"/>
              </a:rPr>
              <a:t>We connect Denmark.</a:t>
            </a:r>
          </a:p>
          <a:p>
            <a:pPr lvl="0"/>
            <a:r>
              <a:rPr lang="en-GB">
                <a:solidFill>
                  <a:schemeClr val="bg1"/>
                </a:solidFill>
                <a:latin typeface="+mj-lt"/>
              </a:rPr>
              <a:t>To benefit everyone.</a:t>
            </a:r>
          </a:p>
        </p:txBody>
      </p:sp>
    </p:spTree>
    <p:extLst>
      <p:ext uri="{BB962C8B-B14F-4D97-AF65-F5344CB8AC3E}">
        <p14:creationId xmlns:p14="http://schemas.microsoft.com/office/powerpoint/2010/main" val="4286705822"/>
      </p:ext>
    </p:extLst>
  </p:cSld>
  <p:clrMapOvr>
    <a:masterClrMapping/>
  </p:clrMapOvr>
  <p:hf hdr="0"/>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itle Slide Plain B">
    <p:spTree>
      <p:nvGrpSpPr>
        <p:cNvPr id="1" name=""/>
        <p:cNvGrpSpPr/>
        <p:nvPr/>
      </p:nvGrpSpPr>
      <p:grpSpPr>
        <a:xfrm>
          <a:off x="0" y="0"/>
          <a:ext cx="0" cy="0"/>
          <a:chOff x="0" y="0"/>
          <a:chExt cx="0" cy="0"/>
        </a:xfrm>
      </p:grpSpPr>
      <p:sp>
        <p:nvSpPr>
          <p:cNvPr id="14" name="Background">
            <a:extLst>
              <a:ext uri="{FF2B5EF4-FFF2-40B4-BE49-F238E27FC236}">
                <a16:creationId xmlns:a16="http://schemas.microsoft.com/office/drawing/2014/main" id="{ED138276-676A-4B68-BF22-87AFFFB3B39B}"/>
              </a:ext>
            </a:extLst>
          </p:cNvPr>
          <p:cNvSpPr/>
          <p:nvPr userDrawn="1"/>
        </p:nvSpPr>
        <p:spPr>
          <a:xfrm>
            <a:off x="0" y="0"/>
            <a:ext cx="12193200" cy="686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latin typeface="+mj-lt"/>
            </a:endParaRPr>
          </a:p>
        </p:txBody>
      </p:sp>
      <p:sp>
        <p:nvSpPr>
          <p:cNvPr id="2" name="Title 1"/>
          <p:cNvSpPr>
            <a:spLocks noGrp="1"/>
          </p:cNvSpPr>
          <p:nvPr>
            <p:ph type="ctrTitle" hasCustomPrompt="1"/>
          </p:nvPr>
        </p:nvSpPr>
        <p:spPr>
          <a:xfrm>
            <a:off x="1185544" y="3418892"/>
            <a:ext cx="9820800" cy="812530"/>
          </a:xfrm>
        </p:spPr>
        <p:txBody>
          <a:bodyPr anchor="b" anchorCtr="0"/>
          <a:lstStyle>
            <a:lvl1pPr algn="l">
              <a:lnSpc>
                <a:spcPct val="88000"/>
              </a:lnSpc>
              <a:defRPr sz="6000">
                <a:solidFill>
                  <a:schemeClr val="bg1"/>
                </a:solidFill>
                <a:latin typeface="+mj-lt"/>
              </a:defRPr>
            </a:lvl1pPr>
          </a:lstStyle>
          <a:p>
            <a:r>
              <a:rPr lang="en-GB"/>
              <a:t>Document title</a:t>
            </a:r>
          </a:p>
        </p:txBody>
      </p:sp>
      <p:sp>
        <p:nvSpPr>
          <p:cNvPr id="10" name="Subtitle 2">
            <a:extLst>
              <a:ext uri="{FF2B5EF4-FFF2-40B4-BE49-F238E27FC236}">
                <a16:creationId xmlns:a16="http://schemas.microsoft.com/office/drawing/2014/main" id="{D45827C9-16C0-4064-BFD5-E96CC61FAE43}"/>
              </a:ext>
            </a:extLst>
          </p:cNvPr>
          <p:cNvSpPr>
            <a:spLocks noGrp="1"/>
          </p:cNvSpPr>
          <p:nvPr>
            <p:ph type="subTitle" idx="1" hasCustomPrompt="1"/>
          </p:nvPr>
        </p:nvSpPr>
        <p:spPr>
          <a:xfrm>
            <a:off x="1185544" y="4341878"/>
            <a:ext cx="9820800" cy="387798"/>
          </a:xfrm>
        </p:spPr>
        <p:txBody>
          <a:bodyPr>
            <a:spAutoFit/>
          </a:bodyPr>
          <a:lstStyle>
            <a:lvl1pPr marL="0" indent="0" algn="l">
              <a:spcBef>
                <a:spcPts val="0"/>
              </a:spcBef>
              <a:buFont typeface="Arial" panose="020B0604020202020204" pitchFamily="34" charset="0"/>
              <a:buChar char="​"/>
              <a:defRPr sz="2800">
                <a:solidFill>
                  <a:schemeClr val="bg1"/>
                </a:solidFill>
                <a:latin typeface="+mj-lt"/>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en-GB"/>
              <a:t>Subtitle</a:t>
            </a:r>
          </a:p>
        </p:txBody>
      </p:sp>
      <p:sp>
        <p:nvSpPr>
          <p:cNvPr id="16" name="Text Placeholder date">
            <a:extLst>
              <a:ext uri="{FF2B5EF4-FFF2-40B4-BE49-F238E27FC236}">
                <a16:creationId xmlns:a16="http://schemas.microsoft.com/office/drawing/2014/main" id="{9CC4291F-C940-4903-9F04-90EF9922961C}"/>
              </a:ext>
            </a:extLst>
          </p:cNvPr>
          <p:cNvSpPr>
            <a:spLocks noGrp="1"/>
          </p:cNvSpPr>
          <p:nvPr>
            <p:ph type="body" sz="quarter" idx="11" hasCustomPrompt="1"/>
          </p:nvPr>
        </p:nvSpPr>
        <p:spPr>
          <a:xfrm>
            <a:off x="1185544" y="5195283"/>
            <a:ext cx="9820800" cy="180000"/>
          </a:xfrm>
        </p:spPr>
        <p:txBody>
          <a:bodyPr vert="horz" lIns="0" tIns="0" rIns="0" bIns="0" rtlCol="0" anchor="t" anchorCtr="0">
            <a:noAutofit/>
          </a:bodyPr>
          <a:lstStyle>
            <a:lvl1pPr>
              <a:defRPr lang="en-GB" dirty="0">
                <a:solidFill>
                  <a:schemeClr val="bg1"/>
                </a:solidFill>
                <a:latin typeface="+mj-lt"/>
              </a:defRPr>
            </a:lvl1pPr>
          </a:lstStyle>
          <a:p>
            <a:pPr marL="0" lvl="0" indent="0">
              <a:buNone/>
            </a:pPr>
            <a:r>
              <a:rPr lang="en-GB"/>
              <a:t>Document type | Date</a:t>
            </a:r>
          </a:p>
        </p:txBody>
      </p:sp>
      <p:pic>
        <p:nvPicPr>
          <p:cNvPr id="8" name="Logo">
            <a:extLst>
              <a:ext uri="{FF2B5EF4-FFF2-40B4-BE49-F238E27FC236}">
                <a16:creationId xmlns:a16="http://schemas.microsoft.com/office/drawing/2014/main" id="{D40C783F-78D8-4A90-BB1C-5A39BAD6F217}"/>
              </a:ext>
            </a:extLst>
          </p:cNvPr>
          <p:cNvPicPr>
            <a:picLocks/>
          </p:cNvPicPr>
          <p:nvPr userDrawn="1"/>
        </p:nvPicPr>
        <p:blipFill>
          <a:blip r:embed="rId2" cstate="screen">
            <a:extLst>
              <a:ext uri="{28A0092B-C50C-407E-A947-70E740481C1C}">
                <a14:useLocalDpi xmlns:a14="http://schemas.microsoft.com/office/drawing/2010/main"/>
              </a:ext>
            </a:extLst>
          </a:blip>
          <a:srcRect/>
          <a:stretch/>
        </p:blipFill>
        <p:spPr>
          <a:xfrm>
            <a:off x="708142" y="5946270"/>
            <a:ext cx="1566393" cy="455865"/>
          </a:xfrm>
          <a:prstGeom prst="rect">
            <a:avLst/>
          </a:prstGeom>
        </p:spPr>
      </p:pic>
      <p:sp>
        <p:nvSpPr>
          <p:cNvPr id="9" name="TextBox 8">
            <a:extLst>
              <a:ext uri="{FF2B5EF4-FFF2-40B4-BE49-F238E27FC236}">
                <a16:creationId xmlns:a16="http://schemas.microsoft.com/office/drawing/2014/main" id="{C008C8EF-0481-4B17-8C93-E1441D20D06A}"/>
              </a:ext>
            </a:extLst>
          </p:cNvPr>
          <p:cNvSpPr txBox="1"/>
          <p:nvPr userDrawn="1"/>
        </p:nvSpPr>
        <p:spPr>
          <a:xfrm>
            <a:off x="8501974" y="5866426"/>
            <a:ext cx="2981884" cy="615553"/>
          </a:xfrm>
          <a:prstGeom prst="rect">
            <a:avLst/>
          </a:prstGeom>
          <a:noFill/>
        </p:spPr>
        <p:txBody>
          <a:bodyPr vert="horz" wrap="square" lIns="0" tIns="0" rIns="0" bIns="0" rtlCol="0" anchor="ctr">
            <a:spAutoFit/>
          </a:bodyPr>
          <a:lstStyle>
            <a:defPPr>
              <a:defRPr lang="en-US"/>
            </a:defPPr>
            <a:lvl1pPr algn="r">
              <a:defRPr sz="2000" i="0">
                <a:solidFill>
                  <a:schemeClr val="accent1"/>
                </a:solidFill>
                <a:latin typeface="+mj-lt"/>
              </a:defRPr>
            </a:lvl1pPr>
          </a:lstStyle>
          <a:p>
            <a:pPr lvl="0"/>
            <a:r>
              <a:rPr lang="en-GB">
                <a:solidFill>
                  <a:schemeClr val="bg1"/>
                </a:solidFill>
                <a:latin typeface="+mj-lt"/>
              </a:rPr>
              <a:t>We connect Denmark.</a:t>
            </a:r>
          </a:p>
          <a:p>
            <a:pPr lvl="0"/>
            <a:r>
              <a:rPr lang="en-GB">
                <a:solidFill>
                  <a:schemeClr val="bg1"/>
                </a:solidFill>
                <a:latin typeface="+mj-lt"/>
              </a:rPr>
              <a:t>To benefit everyone.</a:t>
            </a:r>
          </a:p>
        </p:txBody>
      </p:sp>
    </p:spTree>
    <p:extLst>
      <p:ext uri="{BB962C8B-B14F-4D97-AF65-F5344CB8AC3E}">
        <p14:creationId xmlns:p14="http://schemas.microsoft.com/office/powerpoint/2010/main" val="1425048368"/>
      </p:ext>
    </p:extLst>
  </p:cSld>
  <p:clrMapOvr>
    <a:masterClrMapping/>
  </p:clrMapOvr>
  <p:hf hdr="0"/>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Agenda A">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B8763888-BF76-4981-A0B7-E3EBAAD54507}"/>
              </a:ext>
            </a:extLst>
          </p:cNvPr>
          <p:cNvGraphicFramePr>
            <a:graphicFrameLocks noChangeAspect="1"/>
          </p:cNvGraphicFramePr>
          <p:nvPr userDrawn="1">
            <p:custDataLst>
              <p:tags r:id="rId1"/>
            </p:custDataLst>
            <p:extLst>
              <p:ext uri="{D42A27DB-BD31-4B8C-83A1-F6EECF244321}">
                <p14:modId xmlns:p14="http://schemas.microsoft.com/office/powerpoint/2010/main" val="1887655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5" name="Object 4" hidden="1">
                        <a:extLst>
                          <a:ext uri="{FF2B5EF4-FFF2-40B4-BE49-F238E27FC236}">
                            <a16:creationId xmlns:a16="http://schemas.microsoft.com/office/drawing/2014/main" id="{B8763888-BF76-4981-A0B7-E3EBAAD5450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2685BA90-E0E4-4A8B-A03B-1A28314E79ED}"/>
              </a:ext>
            </a:extLst>
          </p:cNvPr>
          <p:cNvSpPr/>
          <p:nvPr userDrawn="1">
            <p:custDataLst>
              <p:tags r:id="rId2"/>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l">
              <a:lnSpc>
                <a:spcPct val="90000"/>
              </a:lnSpc>
            </a:pPr>
            <a:endParaRPr lang="en-US" sz="2500" b="1" i="0" baseline="0" noProof="0" err="1">
              <a:latin typeface="TDC NET" panose="020B0604020202020204" charset="0"/>
              <a:ea typeface="+mj-ea"/>
              <a:cs typeface="+mj-cs"/>
              <a:sym typeface="TDC NET" panose="020B0604020202020204" charset="0"/>
            </a:endParaRPr>
          </a:p>
        </p:txBody>
      </p:sp>
      <p:pic>
        <p:nvPicPr>
          <p:cNvPr id="6" name="Picture 5">
            <a:extLst>
              <a:ext uri="{FF2B5EF4-FFF2-40B4-BE49-F238E27FC236}">
                <a16:creationId xmlns:a16="http://schemas.microsoft.com/office/drawing/2014/main" id="{3FEA4270-AC08-473E-8388-0874F8A52C7A}"/>
              </a:ext>
            </a:extLst>
          </p:cNvPr>
          <p:cNvPicPr>
            <a:picLocks noChangeAspect="1"/>
          </p:cNvPicPr>
          <p:nvPr userDrawn="1"/>
        </p:nvPicPr>
        <p:blipFill>
          <a:blip r:embed="rId6"/>
          <a:stretch>
            <a:fillRect/>
          </a:stretch>
        </p:blipFill>
        <p:spPr>
          <a:xfrm>
            <a:off x="0" y="0"/>
            <a:ext cx="12192000" cy="6858000"/>
          </a:xfrm>
          <a:prstGeom prst="rect">
            <a:avLst/>
          </a:prstGeom>
        </p:spPr>
      </p:pic>
      <p:sp>
        <p:nvSpPr>
          <p:cNvPr id="3" name="Title 2">
            <a:extLst>
              <a:ext uri="{FF2B5EF4-FFF2-40B4-BE49-F238E27FC236}">
                <a16:creationId xmlns:a16="http://schemas.microsoft.com/office/drawing/2014/main" id="{CCDB4457-DABA-4F21-B50A-59482296185F}"/>
              </a:ext>
            </a:extLst>
          </p:cNvPr>
          <p:cNvSpPr>
            <a:spLocks noGrp="1"/>
          </p:cNvSpPr>
          <p:nvPr>
            <p:ph type="title"/>
          </p:nvPr>
        </p:nvSpPr>
        <p:spPr>
          <a:xfrm>
            <a:off x="588000" y="396000"/>
            <a:ext cx="11016000" cy="319318"/>
          </a:xfrm>
        </p:spPr>
        <p:txBody>
          <a:bodyPr/>
          <a:lstStyle>
            <a:lvl1pPr>
              <a:defRPr>
                <a:latin typeface="+mj-lt"/>
              </a:defRPr>
            </a:lvl1pPr>
          </a:lstStyle>
          <a:p>
            <a:r>
              <a:rPr lang="da-DK"/>
              <a:t>Klik for at redigere titeltypografien i masteren</a:t>
            </a:r>
            <a:endParaRPr lang="en-GB"/>
          </a:p>
        </p:txBody>
      </p:sp>
      <p:sp>
        <p:nvSpPr>
          <p:cNvPr id="12" name="Text Placeholder 2">
            <a:extLst>
              <a:ext uri="{FF2B5EF4-FFF2-40B4-BE49-F238E27FC236}">
                <a16:creationId xmlns:a16="http://schemas.microsoft.com/office/drawing/2014/main" id="{5F7E8472-4CD3-4C8C-942E-F9E6FF27DB00}"/>
              </a:ext>
            </a:extLst>
          </p:cNvPr>
          <p:cNvSpPr>
            <a:spLocks noGrp="1"/>
          </p:cNvSpPr>
          <p:nvPr>
            <p:ph type="body" sz="quarter" idx="19"/>
          </p:nvPr>
        </p:nvSpPr>
        <p:spPr>
          <a:xfrm>
            <a:off x="588000" y="1376363"/>
            <a:ext cx="11016000" cy="4824000"/>
          </a:xfrm>
        </p:spPr>
        <p:txBody>
          <a:bodyPr anchor="ctr" anchorCtr="0"/>
          <a:lstStyle>
            <a:lvl1pPr marL="514350" indent="-468000">
              <a:spcBef>
                <a:spcPts val="900"/>
              </a:spcBef>
              <a:buClrTx/>
              <a:buSzPct val="100000"/>
              <a:buFont typeface="+mj-lt"/>
              <a:buAutoNum type="arabicPeriod"/>
              <a:defRPr sz="2400" b="1">
                <a:solidFill>
                  <a:schemeClr val="accent2"/>
                </a:solidFill>
                <a:latin typeface="+mj-lt"/>
              </a:defRPr>
            </a:lvl1pPr>
            <a:lvl2pPr marL="936000" indent="-468000">
              <a:spcBef>
                <a:spcPts val="900"/>
              </a:spcBef>
              <a:buClr>
                <a:schemeClr val="accent2"/>
              </a:buClr>
              <a:buSzPct val="100000"/>
              <a:buFont typeface="+mj-lt"/>
              <a:buAutoNum type="arabicPeriod"/>
              <a:defRPr sz="2400" b="1">
                <a:solidFill>
                  <a:schemeClr val="accent2"/>
                </a:solidFill>
                <a:latin typeface="+mj-lt"/>
              </a:defRPr>
            </a:lvl2pPr>
            <a:lvl3pPr marL="468000" indent="-468000">
              <a:spcBef>
                <a:spcPts val="900"/>
              </a:spcBef>
              <a:buClrTx/>
              <a:buSzPct val="100000"/>
              <a:buFont typeface="TDC NET Office" panose="00000500000000000000" pitchFamily="2" charset="0"/>
              <a:buChar char="→"/>
              <a:defRPr sz="2400" b="1">
                <a:solidFill>
                  <a:schemeClr val="accent1"/>
                </a:solidFill>
                <a:latin typeface="+mj-lt"/>
              </a:defRPr>
            </a:lvl3pPr>
            <a:lvl4pPr marL="457200" indent="-457200">
              <a:spcBef>
                <a:spcPts val="900"/>
              </a:spcBef>
              <a:buFont typeface="+mj-lt"/>
              <a:buAutoNum type="arabicPeriod"/>
              <a:defRPr sz="2400" b="1">
                <a:solidFill>
                  <a:schemeClr val="accent2"/>
                </a:solidFill>
                <a:latin typeface="+mj-lt"/>
              </a:defRPr>
            </a:lvl4pPr>
            <a:lvl5pPr marL="468000" indent="-468000">
              <a:spcBef>
                <a:spcPts val="1200"/>
              </a:spcBef>
              <a:buFont typeface="+mj-lt"/>
              <a:buAutoNum type="arabicPeriod"/>
              <a:defRPr lang="en-US" sz="3200" b="1" kern="1200" dirty="0" smtClean="0">
                <a:solidFill>
                  <a:schemeClr val="accent2"/>
                </a:solidFill>
                <a:latin typeface="+mn-lt"/>
                <a:ea typeface="+mn-ea"/>
                <a:cs typeface="+mn-cs"/>
              </a:defRPr>
            </a:lvl5pPr>
            <a:lvl6pPr marL="468000" indent="-468000">
              <a:spcBef>
                <a:spcPts val="1200"/>
              </a:spcBef>
              <a:spcAft>
                <a:spcPts val="600"/>
              </a:spcAft>
              <a:buFont typeface="+mj-lt"/>
              <a:buAutoNum type="arabicPeriod"/>
              <a:defRPr sz="3200" b="1">
                <a:solidFill>
                  <a:schemeClr val="accent2"/>
                </a:solidFill>
              </a:defRPr>
            </a:lvl6pPr>
            <a:lvl7pPr marL="468000" indent="-468000">
              <a:spcBef>
                <a:spcPts val="1200"/>
              </a:spcBef>
              <a:spcAft>
                <a:spcPts val="600"/>
              </a:spcAft>
              <a:buFont typeface="+mj-lt"/>
              <a:buAutoNum type="arabicPeriod"/>
              <a:defRPr sz="3200" b="1">
                <a:solidFill>
                  <a:schemeClr val="accent2"/>
                </a:solidFill>
              </a:defRPr>
            </a:lvl7pPr>
            <a:lvl8pPr marL="468000" indent="-468000">
              <a:spcBef>
                <a:spcPts val="1200"/>
              </a:spcBef>
              <a:spcAft>
                <a:spcPts val="600"/>
              </a:spcAft>
              <a:buFont typeface="+mj-lt"/>
              <a:buAutoNum type="arabicPeriod"/>
              <a:defRPr sz="3200" b="1">
                <a:solidFill>
                  <a:schemeClr val="accent2"/>
                </a:solidFill>
              </a:defRPr>
            </a:lvl8pPr>
            <a:lvl9pPr marL="468000" indent="-468000">
              <a:spcBef>
                <a:spcPts val="1200"/>
              </a:spcBef>
              <a:spcAft>
                <a:spcPts val="600"/>
              </a:spcAft>
              <a:buFont typeface="+mj-lt"/>
              <a:buAutoNum type="arabicPeriod"/>
              <a:defRPr sz="3200" b="1">
                <a:solidFill>
                  <a:schemeClr val="accent2"/>
                </a:solidFill>
              </a:defRPr>
            </a:lvl9pPr>
          </a:lstStyle>
          <a:p>
            <a:pPr lvl="0"/>
            <a:r>
              <a:rPr lang="da-DK"/>
              <a:t>Klik for at redigere teksttypografierne i masteren</a:t>
            </a:r>
          </a:p>
          <a:p>
            <a:pPr lvl="1"/>
            <a:r>
              <a:rPr lang="da-DK"/>
              <a:t>Andet niveau</a:t>
            </a:r>
          </a:p>
          <a:p>
            <a:pPr lvl="2"/>
            <a:r>
              <a:rPr lang="da-DK"/>
              <a:t>Tredje niveau</a:t>
            </a:r>
          </a:p>
          <a:p>
            <a:pPr lvl="3"/>
            <a:r>
              <a:rPr lang="da-DK"/>
              <a:t>Fjerde niveau</a:t>
            </a:r>
          </a:p>
        </p:txBody>
      </p:sp>
      <p:sp>
        <p:nvSpPr>
          <p:cNvPr id="9" name="Slide Number Placeholder 5 (FAST)">
            <a:extLst>
              <a:ext uri="{FF2B5EF4-FFF2-40B4-BE49-F238E27FC236}">
                <a16:creationId xmlns:a16="http://schemas.microsoft.com/office/drawing/2014/main" id="{CF730F75-F6B6-4072-9161-7CCAFDE48BA6}"/>
              </a:ext>
            </a:extLst>
          </p:cNvPr>
          <p:cNvSpPr txBox="1">
            <a:spLocks/>
          </p:cNvSpPr>
          <p:nvPr userDrawn="1"/>
        </p:nvSpPr>
        <p:spPr>
          <a:xfrm>
            <a:off x="11635200" y="6451200"/>
            <a:ext cx="252000" cy="180000"/>
          </a:xfrm>
          <a:prstGeom prst="rect">
            <a:avLst/>
          </a:prstGeom>
        </p:spPr>
        <p:txBody>
          <a:bodyPr vert="horz" lIns="0" tIns="0" rIns="0" bIns="0" rtlCol="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3DFD3FF-FAEA-D841-BBBA-173DB513EC35}" type="slidenum">
              <a:rPr lang="en-GB" sz="1000" kern="1200" noProof="0" smtClean="0">
                <a:solidFill>
                  <a:schemeClr val="accent2"/>
                </a:solidFill>
                <a:latin typeface="+mj-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lang="en-GB" sz="1000" kern="1200" noProof="0">
              <a:solidFill>
                <a:schemeClr val="accent2"/>
              </a:solidFill>
              <a:latin typeface="+mj-lt"/>
              <a:ea typeface="+mn-ea"/>
              <a:cs typeface="+mn-cs"/>
            </a:endParaRPr>
          </a:p>
        </p:txBody>
      </p:sp>
      <p:pic>
        <p:nvPicPr>
          <p:cNvPr id="13" name="Logo">
            <a:extLst>
              <a:ext uri="{FF2B5EF4-FFF2-40B4-BE49-F238E27FC236}">
                <a16:creationId xmlns:a16="http://schemas.microsoft.com/office/drawing/2014/main" id="{C84B7475-F1E0-49E3-9132-7D5519CE7EFE}"/>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302020" y="6399299"/>
            <a:ext cx="989149" cy="282278"/>
          </a:xfrm>
          <a:prstGeom prst="rect">
            <a:avLst/>
          </a:prstGeom>
        </p:spPr>
      </p:pic>
    </p:spTree>
    <p:extLst>
      <p:ext uri="{BB962C8B-B14F-4D97-AF65-F5344CB8AC3E}">
        <p14:creationId xmlns:p14="http://schemas.microsoft.com/office/powerpoint/2010/main" val="267676745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Agenda B">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DDDE9AE-6E5B-4553-87F0-D2D616A504DE}"/>
              </a:ext>
            </a:extLst>
          </p:cNvPr>
          <p:cNvGraphicFramePr>
            <a:graphicFrameLocks noChangeAspect="1"/>
          </p:cNvGraphicFramePr>
          <p:nvPr userDrawn="1">
            <p:custDataLst>
              <p:tags r:id="rId1"/>
            </p:custDataLst>
            <p:extLst>
              <p:ext uri="{D42A27DB-BD31-4B8C-83A1-F6EECF244321}">
                <p14:modId xmlns:p14="http://schemas.microsoft.com/office/powerpoint/2010/main" val="24559415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5" name="Object 4" hidden="1">
                        <a:extLst>
                          <a:ext uri="{FF2B5EF4-FFF2-40B4-BE49-F238E27FC236}">
                            <a16:creationId xmlns:a16="http://schemas.microsoft.com/office/drawing/2014/main" id="{EDDDE9AE-6E5B-4553-87F0-D2D616A504D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D83ED250-63E0-4E1D-A4E4-A931D1F0A195}"/>
              </a:ext>
            </a:extLst>
          </p:cNvPr>
          <p:cNvSpPr/>
          <p:nvPr userDrawn="1">
            <p:custDataLst>
              <p:tags r:id="rId2"/>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l">
              <a:lnSpc>
                <a:spcPct val="90000"/>
              </a:lnSpc>
            </a:pPr>
            <a:endParaRPr lang="en-US" sz="2500" b="1" i="0" baseline="0" noProof="0" err="1">
              <a:latin typeface="TDC NET" panose="020B0604020202020204" charset="0"/>
              <a:ea typeface="+mj-ea"/>
              <a:cs typeface="+mj-cs"/>
              <a:sym typeface="TDC NET" panose="020B0604020202020204" charset="0"/>
            </a:endParaRPr>
          </a:p>
        </p:txBody>
      </p:sp>
      <p:pic>
        <p:nvPicPr>
          <p:cNvPr id="2" name="Picture 1">
            <a:extLst>
              <a:ext uri="{FF2B5EF4-FFF2-40B4-BE49-F238E27FC236}">
                <a16:creationId xmlns:a16="http://schemas.microsoft.com/office/drawing/2014/main" id="{FD37217D-E052-4F59-9803-ABB7EC8E2D09}"/>
              </a:ext>
            </a:extLst>
          </p:cNvPr>
          <p:cNvPicPr>
            <a:picLocks noChangeAspect="1"/>
          </p:cNvPicPr>
          <p:nvPr userDrawn="1"/>
        </p:nvPicPr>
        <p:blipFill>
          <a:blip r:embed="rId6"/>
          <a:stretch>
            <a:fillRect/>
          </a:stretch>
        </p:blipFill>
        <p:spPr>
          <a:xfrm>
            <a:off x="0" y="0"/>
            <a:ext cx="12192000" cy="6857999"/>
          </a:xfrm>
          <a:prstGeom prst="rect">
            <a:avLst/>
          </a:prstGeom>
        </p:spPr>
      </p:pic>
      <p:sp>
        <p:nvSpPr>
          <p:cNvPr id="7" name="Title 6">
            <a:extLst>
              <a:ext uri="{FF2B5EF4-FFF2-40B4-BE49-F238E27FC236}">
                <a16:creationId xmlns:a16="http://schemas.microsoft.com/office/drawing/2014/main" id="{1925D78C-6B57-4C8C-8124-43E64141FE5E}"/>
              </a:ext>
            </a:extLst>
          </p:cNvPr>
          <p:cNvSpPr>
            <a:spLocks noGrp="1"/>
          </p:cNvSpPr>
          <p:nvPr>
            <p:ph type="title"/>
          </p:nvPr>
        </p:nvSpPr>
        <p:spPr>
          <a:xfrm>
            <a:off x="588000" y="396000"/>
            <a:ext cx="11016000" cy="319318"/>
          </a:xfrm>
        </p:spPr>
        <p:txBody>
          <a:bodyPr/>
          <a:lstStyle>
            <a:lvl1pPr>
              <a:defRPr>
                <a:latin typeface="+mj-lt"/>
              </a:defRPr>
            </a:lvl1pPr>
          </a:lstStyle>
          <a:p>
            <a:r>
              <a:rPr lang="da-DK"/>
              <a:t>Klik for at redigere titeltypografien i masteren</a:t>
            </a:r>
            <a:endParaRPr lang="en-GB"/>
          </a:p>
        </p:txBody>
      </p:sp>
      <p:sp>
        <p:nvSpPr>
          <p:cNvPr id="12" name="Text Placeholder 2">
            <a:extLst>
              <a:ext uri="{FF2B5EF4-FFF2-40B4-BE49-F238E27FC236}">
                <a16:creationId xmlns:a16="http://schemas.microsoft.com/office/drawing/2014/main" id="{84BA4DA2-2DCF-4AA8-A6BD-98A5F122B874}"/>
              </a:ext>
            </a:extLst>
          </p:cNvPr>
          <p:cNvSpPr>
            <a:spLocks noGrp="1"/>
          </p:cNvSpPr>
          <p:nvPr>
            <p:ph type="body" sz="quarter" idx="19"/>
          </p:nvPr>
        </p:nvSpPr>
        <p:spPr>
          <a:xfrm>
            <a:off x="588000" y="1376363"/>
            <a:ext cx="11016000" cy="4824000"/>
          </a:xfrm>
        </p:spPr>
        <p:txBody>
          <a:bodyPr anchor="ctr" anchorCtr="0"/>
          <a:lstStyle>
            <a:lvl1pPr marL="514350" indent="-468000">
              <a:spcBef>
                <a:spcPts val="900"/>
              </a:spcBef>
              <a:buClrTx/>
              <a:buSzPct val="100000"/>
              <a:buFont typeface="+mj-lt"/>
              <a:buAutoNum type="arabicPeriod"/>
              <a:defRPr sz="2400" b="1">
                <a:solidFill>
                  <a:schemeClr val="accent2"/>
                </a:solidFill>
                <a:latin typeface="+mj-lt"/>
              </a:defRPr>
            </a:lvl1pPr>
            <a:lvl2pPr marL="936000" indent="-468000">
              <a:spcBef>
                <a:spcPts val="900"/>
              </a:spcBef>
              <a:buClr>
                <a:schemeClr val="accent2"/>
              </a:buClr>
              <a:buSzPct val="100000"/>
              <a:buFont typeface="+mj-lt"/>
              <a:buAutoNum type="arabicPeriod"/>
              <a:defRPr sz="2400" b="1">
                <a:solidFill>
                  <a:schemeClr val="accent2"/>
                </a:solidFill>
                <a:latin typeface="+mj-lt"/>
              </a:defRPr>
            </a:lvl2pPr>
            <a:lvl3pPr marL="468000" indent="-468000">
              <a:spcBef>
                <a:spcPts val="900"/>
              </a:spcBef>
              <a:buClrTx/>
              <a:buSzPct val="100000"/>
              <a:buFont typeface="TDC NET Office" panose="00000500000000000000" pitchFamily="2" charset="0"/>
              <a:buChar char="→"/>
              <a:defRPr sz="2400" b="1">
                <a:solidFill>
                  <a:schemeClr val="accent1"/>
                </a:solidFill>
                <a:latin typeface="+mj-lt"/>
              </a:defRPr>
            </a:lvl3pPr>
            <a:lvl4pPr marL="468000" indent="-468000">
              <a:spcBef>
                <a:spcPts val="900"/>
              </a:spcBef>
              <a:buFont typeface="+mj-lt"/>
              <a:buAutoNum type="arabicPeriod"/>
              <a:defRPr sz="2400" b="1">
                <a:solidFill>
                  <a:schemeClr val="accent2"/>
                </a:solidFill>
                <a:latin typeface="+mj-lt"/>
              </a:defRPr>
            </a:lvl4pPr>
            <a:lvl5pPr marL="468000" indent="-468000">
              <a:spcBef>
                <a:spcPts val="1200"/>
              </a:spcBef>
              <a:buFont typeface="+mj-lt"/>
              <a:buAutoNum type="arabicPeriod"/>
              <a:defRPr sz="3200" b="1">
                <a:solidFill>
                  <a:schemeClr val="accent2"/>
                </a:solidFill>
              </a:defRPr>
            </a:lvl5pPr>
            <a:lvl6pPr marL="468000" indent="-468000">
              <a:spcBef>
                <a:spcPts val="1200"/>
              </a:spcBef>
              <a:spcAft>
                <a:spcPts val="600"/>
              </a:spcAft>
              <a:buFont typeface="+mj-lt"/>
              <a:buAutoNum type="arabicPeriod"/>
              <a:defRPr sz="3200" b="1">
                <a:solidFill>
                  <a:schemeClr val="accent2"/>
                </a:solidFill>
              </a:defRPr>
            </a:lvl6pPr>
            <a:lvl7pPr marL="468000" indent="-468000">
              <a:spcBef>
                <a:spcPts val="1200"/>
              </a:spcBef>
              <a:spcAft>
                <a:spcPts val="600"/>
              </a:spcAft>
              <a:buFont typeface="+mj-lt"/>
              <a:buAutoNum type="arabicPeriod"/>
              <a:defRPr sz="3200" b="1">
                <a:solidFill>
                  <a:schemeClr val="accent2"/>
                </a:solidFill>
              </a:defRPr>
            </a:lvl7pPr>
            <a:lvl8pPr marL="468000" indent="-468000">
              <a:spcBef>
                <a:spcPts val="1200"/>
              </a:spcBef>
              <a:spcAft>
                <a:spcPts val="600"/>
              </a:spcAft>
              <a:buFont typeface="+mj-lt"/>
              <a:buAutoNum type="arabicPeriod"/>
              <a:defRPr sz="3200" b="1">
                <a:solidFill>
                  <a:schemeClr val="accent2"/>
                </a:solidFill>
              </a:defRPr>
            </a:lvl8pPr>
            <a:lvl9pPr marL="468000" indent="-468000">
              <a:spcBef>
                <a:spcPts val="1200"/>
              </a:spcBef>
              <a:spcAft>
                <a:spcPts val="600"/>
              </a:spcAft>
              <a:buFont typeface="+mj-lt"/>
              <a:buAutoNum type="arabicPeriod"/>
              <a:defRPr sz="3200" b="1">
                <a:solidFill>
                  <a:schemeClr val="accent2"/>
                </a:solidFill>
              </a:defRPr>
            </a:lvl9pPr>
          </a:lstStyle>
          <a:p>
            <a:pPr lvl="0"/>
            <a:r>
              <a:rPr lang="da-DK"/>
              <a:t>Klik for at redigere teksttypografierne i masteren</a:t>
            </a:r>
          </a:p>
          <a:p>
            <a:pPr lvl="1"/>
            <a:r>
              <a:rPr lang="da-DK"/>
              <a:t>Andet niveau</a:t>
            </a:r>
          </a:p>
          <a:p>
            <a:pPr lvl="2"/>
            <a:r>
              <a:rPr lang="da-DK"/>
              <a:t>Tredje niveau</a:t>
            </a:r>
          </a:p>
          <a:p>
            <a:pPr lvl="3"/>
            <a:r>
              <a:rPr lang="da-DK"/>
              <a:t>Fjerde niveau</a:t>
            </a:r>
          </a:p>
        </p:txBody>
      </p:sp>
      <p:sp>
        <p:nvSpPr>
          <p:cNvPr id="13" name="Slide Number Placeholder 5 (FAST)">
            <a:extLst>
              <a:ext uri="{FF2B5EF4-FFF2-40B4-BE49-F238E27FC236}">
                <a16:creationId xmlns:a16="http://schemas.microsoft.com/office/drawing/2014/main" id="{F6B9A156-7185-407B-A779-E7861115D13E}"/>
              </a:ext>
            </a:extLst>
          </p:cNvPr>
          <p:cNvSpPr txBox="1">
            <a:spLocks/>
          </p:cNvSpPr>
          <p:nvPr userDrawn="1"/>
        </p:nvSpPr>
        <p:spPr>
          <a:xfrm>
            <a:off x="11635200" y="6451200"/>
            <a:ext cx="252000" cy="180000"/>
          </a:xfrm>
          <a:prstGeom prst="rect">
            <a:avLst/>
          </a:prstGeom>
        </p:spPr>
        <p:txBody>
          <a:bodyPr vert="horz" lIns="0" tIns="0" rIns="0" bIns="0" rtlCol="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3DFD3FF-FAEA-D841-BBBA-173DB513EC35}" type="slidenum">
              <a:rPr lang="en-GB" sz="1000" kern="1200" noProof="0" smtClean="0">
                <a:solidFill>
                  <a:schemeClr val="accent2"/>
                </a:solidFill>
                <a:latin typeface="+mj-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lang="en-GB" sz="1000" kern="1200" noProof="0">
              <a:solidFill>
                <a:schemeClr val="accent2"/>
              </a:solidFill>
              <a:latin typeface="+mj-lt"/>
              <a:ea typeface="+mn-ea"/>
              <a:cs typeface="+mn-cs"/>
            </a:endParaRPr>
          </a:p>
        </p:txBody>
      </p:sp>
      <p:pic>
        <p:nvPicPr>
          <p:cNvPr id="15" name="Logo">
            <a:extLst>
              <a:ext uri="{FF2B5EF4-FFF2-40B4-BE49-F238E27FC236}">
                <a16:creationId xmlns:a16="http://schemas.microsoft.com/office/drawing/2014/main" id="{06820E0F-391F-427B-94C8-41695AD55D09}"/>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302020" y="6399299"/>
            <a:ext cx="989149" cy="282278"/>
          </a:xfrm>
          <a:prstGeom prst="rect">
            <a:avLst/>
          </a:prstGeom>
        </p:spPr>
      </p:pic>
    </p:spTree>
    <p:extLst>
      <p:ext uri="{BB962C8B-B14F-4D97-AF65-F5344CB8AC3E}">
        <p14:creationId xmlns:p14="http://schemas.microsoft.com/office/powerpoint/2010/main" val="369123386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Agenda C">
    <p:spTree>
      <p:nvGrpSpPr>
        <p:cNvPr id="1" name=""/>
        <p:cNvGrpSpPr/>
        <p:nvPr/>
      </p:nvGrpSpPr>
      <p:grpSpPr>
        <a:xfrm>
          <a:off x="0" y="0"/>
          <a:ext cx="0" cy="0"/>
          <a:chOff x="0" y="0"/>
          <a:chExt cx="0" cy="0"/>
        </a:xfrm>
      </p:grpSpPr>
      <p:sp>
        <p:nvSpPr>
          <p:cNvPr id="15" name="Background">
            <a:extLst>
              <a:ext uri="{FF2B5EF4-FFF2-40B4-BE49-F238E27FC236}">
                <a16:creationId xmlns:a16="http://schemas.microsoft.com/office/drawing/2014/main" id="{DD08B0CC-3A6C-42FF-A8CB-1F0BF631D3F0}"/>
              </a:ext>
            </a:extLst>
          </p:cNvPr>
          <p:cNvSpPr/>
          <p:nvPr userDrawn="1"/>
        </p:nvSpPr>
        <p:spPr>
          <a:xfrm>
            <a:off x="0" y="0"/>
            <a:ext cx="12193200" cy="6861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latin typeface="+mj-lt"/>
            </a:endParaRPr>
          </a:p>
        </p:txBody>
      </p:sp>
      <p:sp>
        <p:nvSpPr>
          <p:cNvPr id="8" name="Title 7">
            <a:extLst>
              <a:ext uri="{FF2B5EF4-FFF2-40B4-BE49-F238E27FC236}">
                <a16:creationId xmlns:a16="http://schemas.microsoft.com/office/drawing/2014/main" id="{A57E3901-C7C6-43D8-804C-0B7620408A00}"/>
              </a:ext>
            </a:extLst>
          </p:cNvPr>
          <p:cNvSpPr>
            <a:spLocks noGrp="1"/>
          </p:cNvSpPr>
          <p:nvPr>
            <p:ph type="title"/>
          </p:nvPr>
        </p:nvSpPr>
        <p:spPr>
          <a:xfrm>
            <a:off x="588000" y="396000"/>
            <a:ext cx="11016000" cy="319318"/>
          </a:xfrm>
        </p:spPr>
        <p:txBody>
          <a:bodyPr/>
          <a:lstStyle>
            <a:lvl1pPr>
              <a:defRPr>
                <a:latin typeface="+mj-lt"/>
              </a:defRPr>
            </a:lvl1pPr>
          </a:lstStyle>
          <a:p>
            <a:r>
              <a:rPr lang="da-DK"/>
              <a:t>Klik for at redigere titeltypografien i masteren</a:t>
            </a:r>
            <a:endParaRPr lang="en-GB"/>
          </a:p>
        </p:txBody>
      </p:sp>
      <p:sp>
        <p:nvSpPr>
          <p:cNvPr id="14" name="Text Placeholder 2">
            <a:extLst>
              <a:ext uri="{FF2B5EF4-FFF2-40B4-BE49-F238E27FC236}">
                <a16:creationId xmlns:a16="http://schemas.microsoft.com/office/drawing/2014/main" id="{1AA1B8C7-CC3D-42E5-9A1B-3E89340A0930}"/>
              </a:ext>
            </a:extLst>
          </p:cNvPr>
          <p:cNvSpPr>
            <a:spLocks noGrp="1"/>
          </p:cNvSpPr>
          <p:nvPr>
            <p:ph type="body" sz="quarter" idx="19"/>
          </p:nvPr>
        </p:nvSpPr>
        <p:spPr>
          <a:xfrm>
            <a:off x="588000" y="1376363"/>
            <a:ext cx="11016000" cy="4824000"/>
          </a:xfrm>
        </p:spPr>
        <p:txBody>
          <a:bodyPr anchor="ctr" anchorCtr="0"/>
          <a:lstStyle>
            <a:lvl1pPr marL="514350" indent="-468000">
              <a:spcBef>
                <a:spcPts val="900"/>
              </a:spcBef>
              <a:buClrTx/>
              <a:buSzPct val="100000"/>
              <a:buFont typeface="+mj-lt"/>
              <a:buAutoNum type="arabicPeriod"/>
              <a:defRPr sz="2400" b="1">
                <a:latin typeface="+mj-lt"/>
              </a:defRPr>
            </a:lvl1pPr>
            <a:lvl2pPr marL="936000" indent="-468000">
              <a:spcBef>
                <a:spcPts val="900"/>
              </a:spcBef>
              <a:buClrTx/>
              <a:buSzPct val="100000"/>
              <a:buFont typeface="+mj-lt"/>
              <a:buAutoNum type="arabicPeriod"/>
              <a:defRPr sz="2400" b="1">
                <a:solidFill>
                  <a:schemeClr val="accent2"/>
                </a:solidFill>
                <a:latin typeface="+mj-lt"/>
              </a:defRPr>
            </a:lvl2pPr>
            <a:lvl3pPr marL="468000" indent="-468000">
              <a:spcBef>
                <a:spcPts val="900"/>
              </a:spcBef>
              <a:buClrTx/>
              <a:buSzPct val="100000"/>
              <a:buFont typeface="TDC NET Office" panose="00000500000000000000" pitchFamily="2" charset="0"/>
              <a:buChar char="→"/>
              <a:defRPr sz="2400" b="1">
                <a:solidFill>
                  <a:schemeClr val="accent1"/>
                </a:solidFill>
                <a:latin typeface="+mj-lt"/>
              </a:defRPr>
            </a:lvl3pPr>
            <a:lvl4pPr marL="468000" indent="-468000">
              <a:spcBef>
                <a:spcPts val="900"/>
              </a:spcBef>
              <a:buFont typeface="+mj-lt"/>
              <a:buAutoNum type="arabicPeriod"/>
              <a:defRPr sz="2400" b="1">
                <a:solidFill>
                  <a:schemeClr val="accent2"/>
                </a:solidFill>
                <a:latin typeface="+mj-lt"/>
              </a:defRPr>
            </a:lvl4pPr>
            <a:lvl5pPr marL="468000" indent="-468000">
              <a:spcBef>
                <a:spcPts val="1200"/>
              </a:spcBef>
              <a:buFont typeface="+mj-lt"/>
              <a:buAutoNum type="arabicPeriod"/>
              <a:defRPr sz="3200" b="1">
                <a:solidFill>
                  <a:schemeClr val="accent2"/>
                </a:solidFill>
              </a:defRPr>
            </a:lvl5pPr>
            <a:lvl6pPr marL="468000" indent="-468000">
              <a:spcBef>
                <a:spcPts val="1200"/>
              </a:spcBef>
              <a:spcAft>
                <a:spcPts val="600"/>
              </a:spcAft>
              <a:buFont typeface="+mj-lt"/>
              <a:buAutoNum type="arabicPeriod"/>
              <a:defRPr sz="3200" b="1">
                <a:solidFill>
                  <a:schemeClr val="accent2"/>
                </a:solidFill>
              </a:defRPr>
            </a:lvl6pPr>
            <a:lvl7pPr marL="468000" indent="-468000">
              <a:spcBef>
                <a:spcPts val="1200"/>
              </a:spcBef>
              <a:spcAft>
                <a:spcPts val="600"/>
              </a:spcAft>
              <a:buFont typeface="+mj-lt"/>
              <a:buAutoNum type="arabicPeriod"/>
              <a:defRPr sz="3200" b="1">
                <a:solidFill>
                  <a:schemeClr val="accent2"/>
                </a:solidFill>
              </a:defRPr>
            </a:lvl7pPr>
            <a:lvl8pPr marL="468000" indent="-468000">
              <a:spcBef>
                <a:spcPts val="1200"/>
              </a:spcBef>
              <a:spcAft>
                <a:spcPts val="600"/>
              </a:spcAft>
              <a:buFont typeface="+mj-lt"/>
              <a:buAutoNum type="arabicPeriod"/>
              <a:defRPr sz="3200" b="1">
                <a:solidFill>
                  <a:schemeClr val="accent2"/>
                </a:solidFill>
              </a:defRPr>
            </a:lvl8pPr>
            <a:lvl9pPr marL="468000" indent="-468000">
              <a:spcBef>
                <a:spcPts val="1200"/>
              </a:spcBef>
              <a:spcAft>
                <a:spcPts val="600"/>
              </a:spcAft>
              <a:buFont typeface="+mj-lt"/>
              <a:buAutoNum type="arabicPeriod"/>
              <a:defRPr sz="3200" b="1">
                <a:solidFill>
                  <a:schemeClr val="accent2"/>
                </a:solidFill>
              </a:defRPr>
            </a:lvl9pPr>
          </a:lstStyle>
          <a:p>
            <a:pPr lvl="0"/>
            <a:r>
              <a:rPr lang="da-DK"/>
              <a:t>Klik for at redigere teksttypografierne i masteren</a:t>
            </a:r>
          </a:p>
          <a:p>
            <a:pPr lvl="1"/>
            <a:r>
              <a:rPr lang="da-DK"/>
              <a:t>Andet niveau</a:t>
            </a:r>
          </a:p>
          <a:p>
            <a:pPr lvl="2"/>
            <a:r>
              <a:rPr lang="da-DK"/>
              <a:t>Tredje niveau</a:t>
            </a:r>
          </a:p>
          <a:p>
            <a:pPr lvl="3"/>
            <a:r>
              <a:rPr lang="da-DK"/>
              <a:t>Fjerde niveau</a:t>
            </a:r>
          </a:p>
        </p:txBody>
      </p:sp>
      <p:sp>
        <p:nvSpPr>
          <p:cNvPr id="13" name="Slide Number Placeholder 5 (FAST)">
            <a:extLst>
              <a:ext uri="{FF2B5EF4-FFF2-40B4-BE49-F238E27FC236}">
                <a16:creationId xmlns:a16="http://schemas.microsoft.com/office/drawing/2014/main" id="{29887B20-7814-4EE9-A79E-6E1560DE88CF}"/>
              </a:ext>
            </a:extLst>
          </p:cNvPr>
          <p:cNvSpPr txBox="1">
            <a:spLocks/>
          </p:cNvSpPr>
          <p:nvPr userDrawn="1"/>
        </p:nvSpPr>
        <p:spPr>
          <a:xfrm>
            <a:off x="11635200" y="6451200"/>
            <a:ext cx="252000" cy="180000"/>
          </a:xfrm>
          <a:prstGeom prst="rect">
            <a:avLst/>
          </a:prstGeom>
        </p:spPr>
        <p:txBody>
          <a:bodyPr vert="horz" lIns="0" tIns="0" rIns="0" bIns="0" rtlCol="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3DFD3FF-FAEA-D841-BBBA-173DB513EC35}" type="slidenum">
              <a:rPr lang="en-GB" sz="1000" kern="1200" noProof="0" smtClean="0">
                <a:solidFill>
                  <a:schemeClr val="accent1"/>
                </a:solidFill>
                <a:latin typeface="+mj-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lang="en-GB" sz="1000" kern="1200" noProof="0">
              <a:solidFill>
                <a:schemeClr val="accent1"/>
              </a:solidFill>
              <a:latin typeface="+mj-lt"/>
              <a:ea typeface="+mn-ea"/>
              <a:cs typeface="+mn-cs"/>
            </a:endParaRPr>
          </a:p>
        </p:txBody>
      </p:sp>
      <p:pic>
        <p:nvPicPr>
          <p:cNvPr id="16" name="Logo">
            <a:extLst>
              <a:ext uri="{FF2B5EF4-FFF2-40B4-BE49-F238E27FC236}">
                <a16:creationId xmlns:a16="http://schemas.microsoft.com/office/drawing/2014/main" id="{E3D2A796-0795-4AF4-A31C-A6233934C2E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2020" y="6399299"/>
            <a:ext cx="989149" cy="282278"/>
          </a:xfrm>
          <a:prstGeom prst="rect">
            <a:avLst/>
          </a:prstGeom>
        </p:spPr>
      </p:pic>
    </p:spTree>
    <p:extLst>
      <p:ext uri="{BB962C8B-B14F-4D97-AF65-F5344CB8AC3E}">
        <p14:creationId xmlns:p14="http://schemas.microsoft.com/office/powerpoint/2010/main" val="389570870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itle and Content- Report">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C66ECE53-18FB-4838-BC40-01E4D1E96904}"/>
              </a:ext>
            </a:extLst>
          </p:cNvPr>
          <p:cNvSpPr>
            <a:spLocks noGrp="1"/>
          </p:cNvSpPr>
          <p:nvPr>
            <p:ph type="title"/>
          </p:nvPr>
        </p:nvSpPr>
        <p:spPr>
          <a:xfrm>
            <a:off x="588000" y="396000"/>
            <a:ext cx="11016000" cy="319318"/>
          </a:xfrm>
        </p:spPr>
        <p:txBody>
          <a:bodyPr wrap="square">
            <a:spAutoFit/>
          </a:bodyPr>
          <a:lstStyle>
            <a:lvl1pPr>
              <a:defRPr>
                <a:latin typeface="+mj-lt"/>
              </a:defRPr>
            </a:lvl1pPr>
          </a:lstStyle>
          <a:p>
            <a:r>
              <a:rPr lang="da-DK"/>
              <a:t>Klik for at redigere titeltypografien i masteren</a:t>
            </a:r>
            <a:endParaRPr lang="en-GB"/>
          </a:p>
        </p:txBody>
      </p:sp>
      <p:sp>
        <p:nvSpPr>
          <p:cNvPr id="3" name="Content Placeholder 2"/>
          <p:cNvSpPr>
            <a:spLocks noGrp="1"/>
          </p:cNvSpPr>
          <p:nvPr>
            <p:ph idx="1"/>
          </p:nvPr>
        </p:nvSpPr>
        <p:spPr>
          <a:xfrm>
            <a:off x="588000" y="1376363"/>
            <a:ext cx="11016000" cy="4824000"/>
          </a:xfrm>
        </p:spPr>
        <p:txBody>
          <a:bodyPr/>
          <a:lstStyle>
            <a:lvl1pPr>
              <a:buSzPct val="110000"/>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en-GB" noProof="0"/>
          </a:p>
        </p:txBody>
      </p:sp>
      <p:sp>
        <p:nvSpPr>
          <p:cNvPr id="8" name="Text Placeholder note">
            <a:extLst>
              <a:ext uri="{FF2B5EF4-FFF2-40B4-BE49-F238E27FC236}">
                <a16:creationId xmlns:a16="http://schemas.microsoft.com/office/drawing/2014/main" id="{D89EF5F8-4B69-4EC4-BF21-3911EEA699CE}"/>
              </a:ext>
            </a:extLst>
          </p:cNvPr>
          <p:cNvSpPr>
            <a:spLocks noGrp="1"/>
          </p:cNvSpPr>
          <p:nvPr>
            <p:ph type="body" sz="quarter" idx="26"/>
          </p:nvPr>
        </p:nvSpPr>
        <p:spPr>
          <a:xfrm>
            <a:off x="1632000" y="6471189"/>
            <a:ext cx="9972000" cy="138499"/>
          </a:xfrm>
        </p:spPr>
        <p:txBody>
          <a:bodyPr anchor="ctr" anchorCtr="0">
            <a:spAutoFit/>
          </a:bodyPr>
          <a:lstStyle>
            <a:lvl1pPr marL="162000" indent="-162000">
              <a:spcAft>
                <a:spcPts val="0"/>
              </a:spcAft>
              <a:buClrTx/>
              <a:buSzPct val="100000"/>
              <a:buFont typeface="+mj-lt"/>
              <a:buAutoNum type="arabicPeriod"/>
              <a:defRPr sz="1000">
                <a:solidFill>
                  <a:srgbClr val="787878"/>
                </a:solidFill>
                <a:latin typeface="+mj-lt"/>
              </a:defRPr>
            </a:lvl1pPr>
          </a:lstStyle>
          <a:p>
            <a:pPr lvl="0"/>
            <a:r>
              <a:rPr lang="da-DK"/>
              <a:t>Klik for at redigere teksttypografierne i masteren</a:t>
            </a:r>
          </a:p>
        </p:txBody>
      </p:sp>
    </p:spTree>
    <p:extLst>
      <p:ext uri="{BB962C8B-B14F-4D97-AF65-F5344CB8AC3E}">
        <p14:creationId xmlns:p14="http://schemas.microsoft.com/office/powerpoint/2010/main" val="370843002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wo Content A">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8142A49F-08E5-4F4D-8751-51CEFBAD2D57}"/>
              </a:ext>
            </a:extLst>
          </p:cNvPr>
          <p:cNvSpPr>
            <a:spLocks noGrp="1"/>
          </p:cNvSpPr>
          <p:nvPr>
            <p:ph type="title"/>
          </p:nvPr>
        </p:nvSpPr>
        <p:spPr>
          <a:xfrm>
            <a:off x="588000" y="396000"/>
            <a:ext cx="11016000" cy="319318"/>
          </a:xfrm>
        </p:spPr>
        <p:txBody>
          <a:bodyPr/>
          <a:lstStyle>
            <a:lvl1pPr>
              <a:defRPr>
                <a:latin typeface="+mj-lt"/>
              </a:defRPr>
            </a:lvl1pPr>
          </a:lstStyle>
          <a:p>
            <a:r>
              <a:rPr lang="da-DK"/>
              <a:t>Klik for at redigere titeltypografien i masteren</a:t>
            </a:r>
            <a:endParaRPr lang="en-GB"/>
          </a:p>
        </p:txBody>
      </p:sp>
      <p:sp>
        <p:nvSpPr>
          <p:cNvPr id="3" name="Content Placeholder 2"/>
          <p:cNvSpPr>
            <a:spLocks noGrp="1"/>
          </p:cNvSpPr>
          <p:nvPr>
            <p:ph idx="1"/>
          </p:nvPr>
        </p:nvSpPr>
        <p:spPr>
          <a:xfrm>
            <a:off x="588000" y="1376363"/>
            <a:ext cx="5220000" cy="4824000"/>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en-GB" noProof="0"/>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p:nvPr>
        </p:nvSpPr>
        <p:spPr>
          <a:xfrm>
            <a:off x="6384000" y="1376363"/>
            <a:ext cx="5220000" cy="4824000"/>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GB"/>
          </a:p>
        </p:txBody>
      </p:sp>
      <p:sp>
        <p:nvSpPr>
          <p:cNvPr id="19" name="Text Placeholder note">
            <a:extLst>
              <a:ext uri="{FF2B5EF4-FFF2-40B4-BE49-F238E27FC236}">
                <a16:creationId xmlns:a16="http://schemas.microsoft.com/office/drawing/2014/main" id="{648E688D-D49E-48B7-BAC7-06F39056C1B1}"/>
              </a:ext>
            </a:extLst>
          </p:cNvPr>
          <p:cNvSpPr>
            <a:spLocks noGrp="1"/>
          </p:cNvSpPr>
          <p:nvPr>
            <p:ph type="body" sz="quarter" idx="26"/>
          </p:nvPr>
        </p:nvSpPr>
        <p:spPr>
          <a:xfrm>
            <a:off x="1632000" y="6471189"/>
            <a:ext cx="9972000" cy="138499"/>
          </a:xfrm>
        </p:spPr>
        <p:txBody>
          <a:bodyPr anchor="ctr" anchorCtr="0">
            <a:spAutoFit/>
          </a:bodyPr>
          <a:lstStyle>
            <a:lvl1pPr marL="162000" indent="-162000">
              <a:spcAft>
                <a:spcPts val="0"/>
              </a:spcAft>
              <a:buClrTx/>
              <a:buSzPct val="100000"/>
              <a:buFont typeface="+mj-lt"/>
              <a:buAutoNum type="arabicPeriod"/>
              <a:defRPr sz="1000">
                <a:solidFill>
                  <a:srgbClr val="787878"/>
                </a:solidFill>
                <a:latin typeface="+mj-lt"/>
              </a:defRPr>
            </a:lvl1pPr>
          </a:lstStyle>
          <a:p>
            <a:pPr lvl="0"/>
            <a:r>
              <a:rPr lang="da-DK"/>
              <a:t>Klik for at redigere teksttypografierne i masteren</a:t>
            </a:r>
          </a:p>
        </p:txBody>
      </p:sp>
    </p:spTree>
    <p:extLst>
      <p:ext uri="{BB962C8B-B14F-4D97-AF65-F5344CB8AC3E}">
        <p14:creationId xmlns:p14="http://schemas.microsoft.com/office/powerpoint/2010/main" val="3919421040"/>
      </p:ext>
    </p:extLst>
  </p:cSld>
  <p:clrMapOvr>
    <a:masterClrMapping/>
  </p:clrMapOvr>
  <p:extLst>
    <p:ext uri="{DCECCB84-F9BA-43D5-87BE-67443E8EF086}">
      <p15:sldGuideLst xmlns:p15="http://schemas.microsoft.com/office/powerpoint/2012/main"/>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8142A49F-08E5-4F4D-8751-51CEFBAD2D57}"/>
              </a:ext>
            </a:extLst>
          </p:cNvPr>
          <p:cNvSpPr>
            <a:spLocks noGrp="1"/>
          </p:cNvSpPr>
          <p:nvPr>
            <p:ph type="title"/>
          </p:nvPr>
        </p:nvSpPr>
        <p:spPr>
          <a:xfrm>
            <a:off x="588000" y="396000"/>
            <a:ext cx="11016000" cy="319318"/>
          </a:xfrm>
        </p:spPr>
        <p:txBody>
          <a:bodyPr/>
          <a:lstStyle>
            <a:lvl1pPr>
              <a:defRPr>
                <a:latin typeface="+mj-lt"/>
              </a:defRPr>
            </a:lvl1pPr>
          </a:lstStyle>
          <a:p>
            <a:r>
              <a:rPr lang="da-DK"/>
              <a:t>Klik for at redigere titeltypografien i masteren</a:t>
            </a:r>
            <a:endParaRPr lang="en-GB"/>
          </a:p>
        </p:txBody>
      </p:sp>
      <p:sp>
        <p:nvSpPr>
          <p:cNvPr id="3" name="Content Placeholder 2"/>
          <p:cNvSpPr>
            <a:spLocks noGrp="1"/>
          </p:cNvSpPr>
          <p:nvPr>
            <p:ph idx="1"/>
          </p:nvPr>
        </p:nvSpPr>
        <p:spPr>
          <a:xfrm>
            <a:off x="588000" y="1376363"/>
            <a:ext cx="3492000" cy="4824000"/>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en-GB" noProof="0"/>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p:nvPr>
        </p:nvSpPr>
        <p:spPr>
          <a:xfrm>
            <a:off x="8112000" y="1376363"/>
            <a:ext cx="3492000" cy="4824000"/>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GB"/>
          </a:p>
        </p:txBody>
      </p:sp>
      <p:sp>
        <p:nvSpPr>
          <p:cNvPr id="19" name="Text Placeholder note">
            <a:extLst>
              <a:ext uri="{FF2B5EF4-FFF2-40B4-BE49-F238E27FC236}">
                <a16:creationId xmlns:a16="http://schemas.microsoft.com/office/drawing/2014/main" id="{648E688D-D49E-48B7-BAC7-06F39056C1B1}"/>
              </a:ext>
            </a:extLst>
          </p:cNvPr>
          <p:cNvSpPr>
            <a:spLocks noGrp="1"/>
          </p:cNvSpPr>
          <p:nvPr>
            <p:ph type="body" sz="quarter" idx="26"/>
          </p:nvPr>
        </p:nvSpPr>
        <p:spPr>
          <a:xfrm>
            <a:off x="1632000" y="6471189"/>
            <a:ext cx="9972000" cy="138499"/>
          </a:xfrm>
        </p:spPr>
        <p:txBody>
          <a:bodyPr anchor="ctr" anchorCtr="0">
            <a:spAutoFit/>
          </a:bodyPr>
          <a:lstStyle>
            <a:lvl1pPr marL="162000" indent="-162000">
              <a:spcAft>
                <a:spcPts val="0"/>
              </a:spcAft>
              <a:buClrTx/>
              <a:buSzPct val="100000"/>
              <a:buFont typeface="+mj-lt"/>
              <a:buAutoNum type="arabicPeriod"/>
              <a:defRPr sz="1000">
                <a:solidFill>
                  <a:srgbClr val="787878"/>
                </a:solidFill>
                <a:latin typeface="+mj-lt"/>
              </a:defRPr>
            </a:lvl1pPr>
          </a:lstStyle>
          <a:p>
            <a:pPr lvl="0"/>
            <a:r>
              <a:rPr lang="da-DK"/>
              <a:t>Klik for at redigere teksttypografierne i masteren</a:t>
            </a:r>
          </a:p>
        </p:txBody>
      </p:sp>
      <p:sp>
        <p:nvSpPr>
          <p:cNvPr id="4" name="Content Placeholder 3">
            <a:extLst>
              <a:ext uri="{FF2B5EF4-FFF2-40B4-BE49-F238E27FC236}">
                <a16:creationId xmlns:a16="http://schemas.microsoft.com/office/drawing/2014/main" id="{8D06A66B-524E-4A89-99A1-632CCCAD07D4}"/>
              </a:ext>
            </a:extLst>
          </p:cNvPr>
          <p:cNvSpPr>
            <a:spLocks noGrp="1"/>
          </p:cNvSpPr>
          <p:nvPr>
            <p:ph sz="quarter" idx="27"/>
          </p:nvPr>
        </p:nvSpPr>
        <p:spPr>
          <a:xfrm>
            <a:off x="4350000" y="1376363"/>
            <a:ext cx="3492000" cy="4824000"/>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GB"/>
          </a:p>
        </p:txBody>
      </p:sp>
    </p:spTree>
    <p:extLst>
      <p:ext uri="{BB962C8B-B14F-4D97-AF65-F5344CB8AC3E}">
        <p14:creationId xmlns:p14="http://schemas.microsoft.com/office/powerpoint/2010/main" val="3607830517"/>
      </p:ext>
    </p:extLst>
  </p:cSld>
  <p:clrMapOvr>
    <a:masterClrMapping/>
  </p:clrMapOvr>
  <p:extLst>
    <p:ext uri="{DCECCB84-F9BA-43D5-87BE-67443E8EF086}">
      <p15:sldGuideLst xmlns:p15="http://schemas.microsoft.com/office/powerpoint/2012/main"/>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Empty slide">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C66ECE53-18FB-4838-BC40-01E4D1E96904}"/>
              </a:ext>
            </a:extLst>
          </p:cNvPr>
          <p:cNvSpPr>
            <a:spLocks noGrp="1"/>
          </p:cNvSpPr>
          <p:nvPr>
            <p:ph type="title"/>
          </p:nvPr>
        </p:nvSpPr>
        <p:spPr>
          <a:xfrm>
            <a:off x="588000" y="396000"/>
            <a:ext cx="11016000" cy="319318"/>
          </a:xfrm>
        </p:spPr>
        <p:txBody>
          <a:bodyPr wrap="square">
            <a:spAutoFit/>
          </a:bodyPr>
          <a:lstStyle>
            <a:lvl1pPr>
              <a:defRPr>
                <a:latin typeface="+mj-lt"/>
              </a:defRPr>
            </a:lvl1pPr>
          </a:lstStyle>
          <a:p>
            <a:r>
              <a:rPr lang="da-DK"/>
              <a:t>Klik for at redigere titeltypografien i masteren</a:t>
            </a:r>
            <a:endParaRPr lang="en-GB"/>
          </a:p>
        </p:txBody>
      </p:sp>
      <p:sp>
        <p:nvSpPr>
          <p:cNvPr id="8" name="Text Placeholder note">
            <a:extLst>
              <a:ext uri="{FF2B5EF4-FFF2-40B4-BE49-F238E27FC236}">
                <a16:creationId xmlns:a16="http://schemas.microsoft.com/office/drawing/2014/main" id="{D89EF5F8-4B69-4EC4-BF21-3911EEA699CE}"/>
              </a:ext>
            </a:extLst>
          </p:cNvPr>
          <p:cNvSpPr>
            <a:spLocks noGrp="1"/>
          </p:cNvSpPr>
          <p:nvPr>
            <p:ph type="body" sz="quarter" idx="26"/>
          </p:nvPr>
        </p:nvSpPr>
        <p:spPr>
          <a:xfrm>
            <a:off x="1632000" y="6471189"/>
            <a:ext cx="9972000" cy="138499"/>
          </a:xfrm>
        </p:spPr>
        <p:txBody>
          <a:bodyPr anchor="ctr" anchorCtr="0">
            <a:spAutoFit/>
          </a:bodyPr>
          <a:lstStyle>
            <a:lvl1pPr marL="162000" indent="-162000">
              <a:spcAft>
                <a:spcPts val="0"/>
              </a:spcAft>
              <a:buClrTx/>
              <a:buSzPct val="100000"/>
              <a:buFont typeface="+mj-lt"/>
              <a:buAutoNum type="arabicPeriod"/>
              <a:defRPr sz="1000">
                <a:solidFill>
                  <a:srgbClr val="787878"/>
                </a:solidFill>
                <a:latin typeface="+mj-lt"/>
              </a:defRPr>
            </a:lvl1pPr>
          </a:lstStyle>
          <a:p>
            <a:pPr lvl="0"/>
            <a:r>
              <a:rPr lang="da-DK"/>
              <a:t>Klik for at redigere teksttypografierne i masteren</a:t>
            </a:r>
          </a:p>
        </p:txBody>
      </p:sp>
    </p:spTree>
    <p:extLst>
      <p:ext uri="{BB962C8B-B14F-4D97-AF65-F5344CB8AC3E}">
        <p14:creationId xmlns:p14="http://schemas.microsoft.com/office/powerpoint/2010/main" val="59330166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wo Content B">
    <p:spTree>
      <p:nvGrpSpPr>
        <p:cNvPr id="1" name=""/>
        <p:cNvGrpSpPr/>
        <p:nvPr/>
      </p:nvGrpSpPr>
      <p:grpSpPr>
        <a:xfrm>
          <a:off x="0" y="0"/>
          <a:ext cx="0" cy="0"/>
          <a:chOff x="0" y="0"/>
          <a:chExt cx="0" cy="0"/>
        </a:xfrm>
      </p:grpSpPr>
      <p:sp>
        <p:nvSpPr>
          <p:cNvPr id="6" name="Background">
            <a:extLst>
              <a:ext uri="{FF2B5EF4-FFF2-40B4-BE49-F238E27FC236}">
                <a16:creationId xmlns:a16="http://schemas.microsoft.com/office/drawing/2014/main" id="{9C58E116-1CA2-48D8-BBA9-6A2268F29FBA}"/>
              </a:ext>
            </a:extLst>
          </p:cNvPr>
          <p:cNvSpPr/>
          <p:nvPr userDrawn="1"/>
        </p:nvSpPr>
        <p:spPr>
          <a:xfrm>
            <a:off x="5497830" y="0"/>
            <a:ext cx="6695370" cy="6861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latin typeface="+mj-lt"/>
            </a:endParaRPr>
          </a:p>
        </p:txBody>
      </p:sp>
      <p:sp>
        <p:nvSpPr>
          <p:cNvPr id="14" name="Title 1">
            <a:extLst>
              <a:ext uri="{FF2B5EF4-FFF2-40B4-BE49-F238E27FC236}">
                <a16:creationId xmlns:a16="http://schemas.microsoft.com/office/drawing/2014/main" id="{8142A49F-08E5-4F4D-8751-51CEFBAD2D57}"/>
              </a:ext>
            </a:extLst>
          </p:cNvPr>
          <p:cNvSpPr>
            <a:spLocks noGrp="1"/>
          </p:cNvSpPr>
          <p:nvPr>
            <p:ph type="title"/>
          </p:nvPr>
        </p:nvSpPr>
        <p:spPr>
          <a:xfrm>
            <a:off x="588000" y="396000"/>
            <a:ext cx="4320000" cy="638636"/>
          </a:xfrm>
        </p:spPr>
        <p:txBody>
          <a:bodyPr>
            <a:spAutoFit/>
          </a:bodyPr>
          <a:lstStyle>
            <a:lvl1pPr>
              <a:defRPr>
                <a:latin typeface="+mj-lt"/>
              </a:defRPr>
            </a:lvl1pPr>
          </a:lstStyle>
          <a:p>
            <a:r>
              <a:rPr lang="da-DK"/>
              <a:t>Klik for at redigere titeltypografien i masteren</a:t>
            </a:r>
            <a:endParaRPr lang="en-GB"/>
          </a:p>
        </p:txBody>
      </p:sp>
      <p:sp>
        <p:nvSpPr>
          <p:cNvPr id="3" name="Content Placeholder 2"/>
          <p:cNvSpPr>
            <a:spLocks noGrp="1"/>
          </p:cNvSpPr>
          <p:nvPr>
            <p:ph idx="1"/>
          </p:nvPr>
        </p:nvSpPr>
        <p:spPr>
          <a:xfrm>
            <a:off x="588000" y="1376363"/>
            <a:ext cx="4320000" cy="4824000"/>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en-GB" noProof="0"/>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p:nvPr>
        </p:nvSpPr>
        <p:spPr>
          <a:xfrm>
            <a:off x="6096000" y="1376363"/>
            <a:ext cx="5508000" cy="4824000"/>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GB"/>
          </a:p>
        </p:txBody>
      </p:sp>
      <p:sp>
        <p:nvSpPr>
          <p:cNvPr id="19" name="Text Placeholder note">
            <a:extLst>
              <a:ext uri="{FF2B5EF4-FFF2-40B4-BE49-F238E27FC236}">
                <a16:creationId xmlns:a16="http://schemas.microsoft.com/office/drawing/2014/main" id="{648E688D-D49E-48B7-BAC7-06F39056C1B1}"/>
              </a:ext>
            </a:extLst>
          </p:cNvPr>
          <p:cNvSpPr>
            <a:spLocks noGrp="1"/>
          </p:cNvSpPr>
          <p:nvPr>
            <p:ph type="body" sz="quarter" idx="26"/>
          </p:nvPr>
        </p:nvSpPr>
        <p:spPr>
          <a:xfrm>
            <a:off x="1632000" y="6471189"/>
            <a:ext cx="3276000" cy="138499"/>
          </a:xfrm>
        </p:spPr>
        <p:txBody>
          <a:bodyPr anchor="ctr" anchorCtr="0">
            <a:spAutoFit/>
          </a:bodyPr>
          <a:lstStyle>
            <a:lvl1pPr marL="162000" indent="-162000">
              <a:spcAft>
                <a:spcPts val="0"/>
              </a:spcAft>
              <a:buClrTx/>
              <a:buSzPct val="100000"/>
              <a:buFont typeface="+mj-lt"/>
              <a:buAutoNum type="arabicPeriod"/>
              <a:defRPr sz="1000">
                <a:solidFill>
                  <a:srgbClr val="787878"/>
                </a:solidFill>
                <a:latin typeface="+mj-lt"/>
              </a:defRPr>
            </a:lvl1pPr>
          </a:lstStyle>
          <a:p>
            <a:pPr lvl="0"/>
            <a:r>
              <a:rPr lang="da-DK"/>
              <a:t>Klik for at redigere teksttypografierne i masteren</a:t>
            </a:r>
          </a:p>
        </p:txBody>
      </p:sp>
    </p:spTree>
    <p:extLst>
      <p:ext uri="{BB962C8B-B14F-4D97-AF65-F5344CB8AC3E}">
        <p14:creationId xmlns:p14="http://schemas.microsoft.com/office/powerpoint/2010/main" val="2532672344"/>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gt;Do not use layouts after this &gt;">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124504-36FD-4753-851D-5B7D02D4A2D1}"/>
              </a:ext>
            </a:extLst>
          </p:cNvPr>
          <p:cNvSpPr/>
          <p:nvPr userDrawn="1"/>
        </p:nvSpPr>
        <p:spPr>
          <a:xfrm>
            <a:off x="0" y="0"/>
            <a:ext cx="12192000" cy="6858000"/>
          </a:xfrm>
          <a:prstGeom prst="rect">
            <a:avLst/>
          </a:prstGeom>
          <a:solidFill>
            <a:schemeClr val="tx1"/>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dirty="0" err="1">
              <a:solidFill>
                <a:schemeClr val="tx1"/>
              </a:solidFill>
            </a:endParaRPr>
          </a:p>
        </p:txBody>
      </p:sp>
      <p:sp>
        <p:nvSpPr>
          <p:cNvPr id="5" name="Do not use"/>
          <p:cNvSpPr txBox="1"/>
          <p:nvPr userDrawn="1"/>
        </p:nvSpPr>
        <p:spPr>
          <a:xfrm>
            <a:off x="430213" y="656823"/>
            <a:ext cx="11356977" cy="2893100"/>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en-GB" sz="4400" b="0" noProof="0" dirty="0">
                <a:solidFill>
                  <a:schemeClr val="bg1"/>
                </a:solidFill>
              </a:rPr>
              <a:t>If you see any </a:t>
            </a:r>
            <a:r>
              <a:rPr lang="en-GB" sz="4400" b="1" i="1" noProof="0" dirty="0">
                <a:solidFill>
                  <a:schemeClr val="bg1"/>
                </a:solidFill>
              </a:rPr>
              <a:t>layouts after this </a:t>
            </a:r>
            <a:r>
              <a:rPr lang="en-GB" sz="4400" b="0" i="0" noProof="0" dirty="0">
                <a:solidFill>
                  <a:schemeClr val="bg1"/>
                </a:solidFill>
              </a:rPr>
              <a:t>one</a:t>
            </a:r>
            <a:r>
              <a:rPr lang="en-GB" sz="4400" b="1" i="1" noProof="0" dirty="0">
                <a:solidFill>
                  <a:schemeClr val="bg1"/>
                </a:solidFill>
              </a:rPr>
              <a:t>,</a:t>
            </a:r>
            <a:br>
              <a:rPr lang="en-GB" sz="4400" b="0" i="0" noProof="0" dirty="0">
                <a:solidFill>
                  <a:schemeClr val="bg1"/>
                </a:solidFill>
              </a:rPr>
            </a:br>
            <a:r>
              <a:rPr lang="en-GB" sz="4400" b="0" noProof="0" dirty="0">
                <a:solidFill>
                  <a:schemeClr val="bg1"/>
                </a:solidFill>
              </a:rPr>
              <a:t>do not use them. These layouts </a:t>
            </a:r>
            <a:r>
              <a:rPr lang="en-GB" sz="4400" b="1" i="1" u="none" noProof="0" dirty="0">
                <a:solidFill>
                  <a:schemeClr val="bg1"/>
                </a:solidFill>
              </a:rPr>
              <a:t>are not </a:t>
            </a:r>
            <a:r>
              <a:rPr lang="en-GB" sz="4400" b="0" noProof="0" dirty="0">
                <a:solidFill>
                  <a:schemeClr val="bg1"/>
                </a:solidFill>
              </a:rPr>
              <a:t>part of our corporate template.</a:t>
            </a:r>
            <a:br>
              <a:rPr lang="en-GB" sz="2800" b="0" noProof="0" dirty="0">
                <a:solidFill>
                  <a:schemeClr val="bg1"/>
                </a:solidFill>
              </a:rPr>
            </a:br>
            <a:br>
              <a:rPr lang="en-GB" sz="2800" b="0" noProof="0" dirty="0">
                <a:solidFill>
                  <a:schemeClr val="bg1"/>
                </a:solidFill>
              </a:rPr>
            </a:br>
            <a:endParaRPr lang="en-GB" sz="2800" b="0" noProof="0" dirty="0">
              <a:solidFill>
                <a:schemeClr val="bg1"/>
              </a:solidFill>
            </a:endParaRPr>
          </a:p>
        </p:txBody>
      </p:sp>
      <p:grpSp>
        <p:nvGrpSpPr>
          <p:cNvPr id="4" name="Group 3">
            <a:extLst>
              <a:ext uri="{FF2B5EF4-FFF2-40B4-BE49-F238E27FC236}">
                <a16:creationId xmlns:a16="http://schemas.microsoft.com/office/drawing/2014/main" id="{2BEB5E5A-DA85-4D5B-80B9-F94482F55D76}"/>
              </a:ext>
            </a:extLst>
          </p:cNvPr>
          <p:cNvGrpSpPr/>
          <p:nvPr userDrawn="1"/>
        </p:nvGrpSpPr>
        <p:grpSpPr>
          <a:xfrm rot="8100000">
            <a:off x="10302004" y="3325226"/>
            <a:ext cx="1036788" cy="1036788"/>
            <a:chOff x="6096000" y="4963130"/>
            <a:chExt cx="1456719" cy="1456719"/>
          </a:xfrm>
          <a:solidFill>
            <a:schemeClr val="bg1"/>
          </a:solidFill>
        </p:grpSpPr>
        <p:sp>
          <p:nvSpPr>
            <p:cNvPr id="3" name="Rectangle 2">
              <a:extLst>
                <a:ext uri="{FF2B5EF4-FFF2-40B4-BE49-F238E27FC236}">
                  <a16:creationId xmlns:a16="http://schemas.microsoft.com/office/drawing/2014/main" id="{C823227E-A862-4A7F-BC20-0D107430AB2C}"/>
                </a:ext>
              </a:extLst>
            </p:cNvPr>
            <p:cNvSpPr/>
            <p:nvPr userDrawn="1"/>
          </p:nvSpPr>
          <p:spPr>
            <a:xfrm rot="5400000">
              <a:off x="5534135" y="5524995"/>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dirty="0" err="1">
                <a:solidFill>
                  <a:schemeClr val="tx1"/>
                </a:solidFill>
              </a:endParaRPr>
            </a:p>
          </p:txBody>
        </p:sp>
        <p:sp>
          <p:nvSpPr>
            <p:cNvPr id="6" name="Rectangle 5">
              <a:extLst>
                <a:ext uri="{FF2B5EF4-FFF2-40B4-BE49-F238E27FC236}">
                  <a16:creationId xmlns:a16="http://schemas.microsoft.com/office/drawing/2014/main" id="{08501AE6-6504-4184-9443-E89AFACF769D}"/>
                </a:ext>
              </a:extLst>
            </p:cNvPr>
            <p:cNvSpPr/>
            <p:nvPr userDrawn="1"/>
          </p:nvSpPr>
          <p:spPr>
            <a:xfrm rot="10800000">
              <a:off x="6096000" y="4963130"/>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dirty="0" err="1">
                <a:solidFill>
                  <a:schemeClr val="tx1"/>
                </a:solidFill>
              </a:endParaRPr>
            </a:p>
          </p:txBody>
        </p:sp>
      </p:grpSp>
      <p:sp>
        <p:nvSpPr>
          <p:cNvPr id="12" name="Rectangle 11">
            <a:extLst>
              <a:ext uri="{FF2B5EF4-FFF2-40B4-BE49-F238E27FC236}">
                <a16:creationId xmlns:a16="http://schemas.microsoft.com/office/drawing/2014/main" id="{67CEE09B-6EE1-4BF2-85A3-DE69E91BC4C6}"/>
              </a:ext>
            </a:extLst>
          </p:cNvPr>
          <p:cNvSpPr/>
          <p:nvPr userDrawn="1"/>
        </p:nvSpPr>
        <p:spPr>
          <a:xfrm>
            <a:off x="430213" y="2588374"/>
            <a:ext cx="10152346" cy="2215991"/>
          </a:xfrm>
          <a:prstGeom prst="rect">
            <a:avLst/>
          </a:prstGeom>
        </p:spPr>
        <p:txBody>
          <a:bodyPr wrap="square">
            <a:spAutoFit/>
          </a:bodyPr>
          <a:lstStyle/>
          <a:p>
            <a:pPr algn="ctr"/>
            <a:r>
              <a:rPr lang="en-GB" sz="13800" b="1" i="1" noProof="0" dirty="0">
                <a:solidFill>
                  <a:schemeClr val="bg1"/>
                </a:solidFill>
              </a:rPr>
              <a:t>Do not use </a:t>
            </a:r>
            <a:endParaRPr lang="en-GB" sz="2400" b="1" i="1" dirty="0"/>
          </a:p>
        </p:txBody>
      </p:sp>
      <p:sp>
        <p:nvSpPr>
          <p:cNvPr id="16" name="Do not use">
            <a:extLst>
              <a:ext uri="{FF2B5EF4-FFF2-40B4-BE49-F238E27FC236}">
                <a16:creationId xmlns:a16="http://schemas.microsoft.com/office/drawing/2014/main" id="{A8FA78FA-4D94-4717-B7C6-6F86378D6B01}"/>
              </a:ext>
            </a:extLst>
          </p:cNvPr>
          <p:cNvSpPr txBox="1"/>
          <p:nvPr userDrawn="1"/>
        </p:nvSpPr>
        <p:spPr>
          <a:xfrm>
            <a:off x="430214" y="5186455"/>
            <a:ext cx="11356974" cy="907941"/>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en-GB" sz="1800" b="0" noProof="0" dirty="0">
                <a:solidFill>
                  <a:schemeClr val="bg1"/>
                </a:solidFill>
              </a:rPr>
              <a:t>Due to PowerPoint’s standard Copy/Paste functionality extra undesirable layouts can appear.</a:t>
            </a:r>
          </a:p>
          <a:p>
            <a:pPr marL="0" marR="0" indent="0" algn="ctr" fontAlgn="auto">
              <a:lnSpc>
                <a:spcPct val="100000"/>
              </a:lnSpc>
              <a:spcBef>
                <a:spcPts val="600"/>
              </a:spcBef>
              <a:spcAft>
                <a:spcPts val="0"/>
              </a:spcAft>
              <a:buClr>
                <a:srgbClr val="003755"/>
              </a:buClr>
              <a:buSzTx/>
              <a:buFontTx/>
              <a:buNone/>
              <a:tabLst/>
            </a:pPr>
            <a:r>
              <a:rPr lang="en-GB" sz="1800" b="0" noProof="0" dirty="0">
                <a:solidFill>
                  <a:schemeClr val="bg1"/>
                </a:solidFill>
              </a:rPr>
              <a:t>Also notice: Layouts after this might contain potential confidential information.</a:t>
            </a:r>
            <a:br>
              <a:rPr lang="en-GB" sz="1800" b="0" noProof="0" dirty="0">
                <a:solidFill>
                  <a:schemeClr val="bg1"/>
                </a:solidFill>
              </a:rPr>
            </a:br>
            <a:endParaRPr lang="en-GB" sz="1800" b="0" noProof="0" dirty="0">
              <a:solidFill>
                <a:schemeClr val="bg1"/>
              </a:solidFill>
            </a:endParaRPr>
          </a:p>
        </p:txBody>
      </p:sp>
    </p:spTree>
    <p:extLst>
      <p:ext uri="{BB962C8B-B14F-4D97-AF65-F5344CB8AC3E}">
        <p14:creationId xmlns:p14="http://schemas.microsoft.com/office/powerpoint/2010/main" val="64977577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wo Content C">
    <p:spTree>
      <p:nvGrpSpPr>
        <p:cNvPr id="1" name=""/>
        <p:cNvGrpSpPr/>
        <p:nvPr/>
      </p:nvGrpSpPr>
      <p:grpSpPr>
        <a:xfrm>
          <a:off x="0" y="0"/>
          <a:ext cx="0" cy="0"/>
          <a:chOff x="0" y="0"/>
          <a:chExt cx="0" cy="0"/>
        </a:xfrm>
      </p:grpSpPr>
      <p:sp>
        <p:nvSpPr>
          <p:cNvPr id="8" name="Background">
            <a:extLst>
              <a:ext uri="{FF2B5EF4-FFF2-40B4-BE49-F238E27FC236}">
                <a16:creationId xmlns:a16="http://schemas.microsoft.com/office/drawing/2014/main" id="{61B1D526-9715-4C65-83EE-79727CD02D30}"/>
              </a:ext>
            </a:extLst>
          </p:cNvPr>
          <p:cNvSpPr/>
          <p:nvPr userDrawn="1"/>
        </p:nvSpPr>
        <p:spPr>
          <a:xfrm>
            <a:off x="0" y="0"/>
            <a:ext cx="6695370" cy="6861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latin typeface="+mj-lt"/>
            </a:endParaRPr>
          </a:p>
        </p:txBody>
      </p:sp>
      <p:sp>
        <p:nvSpPr>
          <p:cNvPr id="14" name="Title 1">
            <a:extLst>
              <a:ext uri="{FF2B5EF4-FFF2-40B4-BE49-F238E27FC236}">
                <a16:creationId xmlns:a16="http://schemas.microsoft.com/office/drawing/2014/main" id="{8142A49F-08E5-4F4D-8751-51CEFBAD2D57}"/>
              </a:ext>
            </a:extLst>
          </p:cNvPr>
          <p:cNvSpPr>
            <a:spLocks noGrp="1"/>
          </p:cNvSpPr>
          <p:nvPr>
            <p:ph type="title"/>
          </p:nvPr>
        </p:nvSpPr>
        <p:spPr>
          <a:xfrm>
            <a:off x="588000" y="396000"/>
            <a:ext cx="4320000" cy="638636"/>
          </a:xfrm>
        </p:spPr>
        <p:txBody>
          <a:bodyPr>
            <a:spAutoFit/>
          </a:bodyPr>
          <a:lstStyle>
            <a:lvl1pPr>
              <a:defRPr>
                <a:latin typeface="+mj-lt"/>
              </a:defRPr>
            </a:lvl1pPr>
          </a:lstStyle>
          <a:p>
            <a:r>
              <a:rPr lang="da-DK"/>
              <a:t>Klik for at redigere titeltypografien i masteren</a:t>
            </a:r>
            <a:endParaRPr lang="en-GB"/>
          </a:p>
        </p:txBody>
      </p:sp>
      <p:sp>
        <p:nvSpPr>
          <p:cNvPr id="3" name="Content Placeholder 2"/>
          <p:cNvSpPr>
            <a:spLocks noGrp="1"/>
          </p:cNvSpPr>
          <p:nvPr>
            <p:ph idx="1"/>
          </p:nvPr>
        </p:nvSpPr>
        <p:spPr>
          <a:xfrm>
            <a:off x="588000" y="1376363"/>
            <a:ext cx="4320000" cy="4824000"/>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en-GB" noProof="0"/>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p:nvPr>
        </p:nvSpPr>
        <p:spPr>
          <a:xfrm>
            <a:off x="6096000" y="1376363"/>
            <a:ext cx="5508000" cy="4824000"/>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GB"/>
          </a:p>
        </p:txBody>
      </p:sp>
      <p:sp>
        <p:nvSpPr>
          <p:cNvPr id="19" name="Text Placeholder note">
            <a:extLst>
              <a:ext uri="{FF2B5EF4-FFF2-40B4-BE49-F238E27FC236}">
                <a16:creationId xmlns:a16="http://schemas.microsoft.com/office/drawing/2014/main" id="{648E688D-D49E-48B7-BAC7-06F39056C1B1}"/>
              </a:ext>
            </a:extLst>
          </p:cNvPr>
          <p:cNvSpPr>
            <a:spLocks noGrp="1"/>
          </p:cNvSpPr>
          <p:nvPr>
            <p:ph type="body" sz="quarter" idx="26"/>
          </p:nvPr>
        </p:nvSpPr>
        <p:spPr>
          <a:xfrm>
            <a:off x="1632000" y="6471189"/>
            <a:ext cx="3276000" cy="138499"/>
          </a:xfrm>
        </p:spPr>
        <p:txBody>
          <a:bodyPr anchor="ctr" anchorCtr="0">
            <a:spAutoFit/>
          </a:bodyPr>
          <a:lstStyle>
            <a:lvl1pPr marL="162000" indent="-162000">
              <a:spcAft>
                <a:spcPts val="0"/>
              </a:spcAft>
              <a:buClrTx/>
              <a:buSzPct val="100000"/>
              <a:buFont typeface="+mj-lt"/>
              <a:buAutoNum type="arabicPeriod"/>
              <a:defRPr sz="1000">
                <a:solidFill>
                  <a:srgbClr val="787878"/>
                </a:solidFill>
                <a:latin typeface="+mj-lt"/>
              </a:defRPr>
            </a:lvl1pPr>
          </a:lstStyle>
          <a:p>
            <a:pPr lvl="0"/>
            <a:r>
              <a:rPr lang="da-DK"/>
              <a:t>Klik for at redigere teksttypografierne i masteren</a:t>
            </a:r>
          </a:p>
        </p:txBody>
      </p:sp>
    </p:spTree>
    <p:extLst>
      <p:ext uri="{BB962C8B-B14F-4D97-AF65-F5344CB8AC3E}">
        <p14:creationId xmlns:p14="http://schemas.microsoft.com/office/powerpoint/2010/main" val="465788157"/>
      </p:ext>
    </p:extLst>
  </p:cSld>
  <p:clrMapOvr>
    <a:masterClrMapping/>
  </p:clrMapOvr>
  <p:extLst>
    <p:ext uri="{DCECCB84-F9BA-43D5-87BE-67443E8EF086}">
      <p15:sldGuideLst xmlns:p15="http://schemas.microsoft.com/office/powerpoint/2012/main"/>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Breaker A">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AC608D48-B16F-4AB0-BBC7-B7131729FF25}"/>
              </a:ext>
            </a:extLst>
          </p:cNvPr>
          <p:cNvGraphicFramePr>
            <a:graphicFrameLocks noChangeAspect="1"/>
          </p:cNvGraphicFramePr>
          <p:nvPr userDrawn="1">
            <p:custDataLst>
              <p:tags r:id="rId1"/>
            </p:custDataLst>
            <p:extLst>
              <p:ext uri="{D42A27DB-BD31-4B8C-83A1-F6EECF244321}">
                <p14:modId xmlns:p14="http://schemas.microsoft.com/office/powerpoint/2010/main" val="29104142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4" name="Object 3" hidden="1">
                        <a:extLst>
                          <a:ext uri="{FF2B5EF4-FFF2-40B4-BE49-F238E27FC236}">
                            <a16:creationId xmlns:a16="http://schemas.microsoft.com/office/drawing/2014/main" id="{AC608D48-B16F-4AB0-BBC7-B7131729FF2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0C8F1F58-1DD7-43A8-84FF-874E6E02C758}"/>
              </a:ext>
            </a:extLst>
          </p:cNvPr>
          <p:cNvSpPr/>
          <p:nvPr userDrawn="1">
            <p:custDataLst>
              <p:tags r:id="rId2"/>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l">
              <a:lnSpc>
                <a:spcPct val="90000"/>
              </a:lnSpc>
            </a:pPr>
            <a:endParaRPr lang="en-GB" sz="9600" b="1" i="0" baseline="0" noProof="0" err="1">
              <a:latin typeface="TDC NET" panose="020B0604020202020204" charset="0"/>
              <a:ea typeface="+mj-ea"/>
              <a:cs typeface="+mj-cs"/>
              <a:sym typeface="TDC NET" panose="020B0604020202020204" charset="0"/>
            </a:endParaRPr>
          </a:p>
        </p:txBody>
      </p:sp>
      <p:pic>
        <p:nvPicPr>
          <p:cNvPr id="2" name="Picture 1">
            <a:extLst>
              <a:ext uri="{FF2B5EF4-FFF2-40B4-BE49-F238E27FC236}">
                <a16:creationId xmlns:a16="http://schemas.microsoft.com/office/drawing/2014/main" id="{0FE43749-F00D-4AFF-B258-C5DFED1DCD99}"/>
              </a:ext>
            </a:extLst>
          </p:cNvPr>
          <p:cNvPicPr>
            <a:picLocks noChangeAspect="1"/>
          </p:cNvPicPr>
          <p:nvPr userDrawn="1"/>
        </p:nvPicPr>
        <p:blipFill>
          <a:blip r:embed="rId6"/>
          <a:stretch>
            <a:fillRect/>
          </a:stretch>
        </p:blipFill>
        <p:spPr>
          <a:xfrm>
            <a:off x="0" y="0"/>
            <a:ext cx="12192000" cy="6857999"/>
          </a:xfrm>
          <a:prstGeom prst="rect">
            <a:avLst/>
          </a:prstGeom>
        </p:spPr>
      </p:pic>
      <p:sp>
        <p:nvSpPr>
          <p:cNvPr id="7" name="TextBox 6">
            <a:extLst>
              <a:ext uri="{FF2B5EF4-FFF2-40B4-BE49-F238E27FC236}">
                <a16:creationId xmlns:a16="http://schemas.microsoft.com/office/drawing/2014/main" id="{33A23657-48E1-40A5-BCAB-8221A162821D}"/>
              </a:ext>
            </a:extLst>
          </p:cNvPr>
          <p:cNvSpPr txBox="1"/>
          <p:nvPr userDrawn="1"/>
        </p:nvSpPr>
        <p:spPr>
          <a:xfrm>
            <a:off x="8501974" y="5866426"/>
            <a:ext cx="2981884" cy="615553"/>
          </a:xfrm>
          <a:prstGeom prst="rect">
            <a:avLst/>
          </a:prstGeom>
          <a:noFill/>
        </p:spPr>
        <p:txBody>
          <a:bodyPr vert="horz" wrap="square" lIns="0" tIns="0" rIns="0" bIns="0" rtlCol="0" anchor="ctr">
            <a:spAutoFit/>
          </a:bodyPr>
          <a:lstStyle/>
          <a:p>
            <a:pPr algn="r"/>
            <a:r>
              <a:rPr lang="en-GB" sz="2000" i="0">
                <a:solidFill>
                  <a:schemeClr val="accent1"/>
                </a:solidFill>
                <a:latin typeface="+mj-lt"/>
              </a:rPr>
              <a:t>We connect Denmark.</a:t>
            </a:r>
          </a:p>
          <a:p>
            <a:pPr algn="r"/>
            <a:r>
              <a:rPr lang="en-GB" sz="2000" i="0">
                <a:solidFill>
                  <a:schemeClr val="accent1"/>
                </a:solidFill>
                <a:latin typeface="+mj-lt"/>
              </a:rPr>
              <a:t>For everyone.</a:t>
            </a:r>
          </a:p>
        </p:txBody>
      </p:sp>
      <p:pic>
        <p:nvPicPr>
          <p:cNvPr id="8" name="Picture 7">
            <a:extLst>
              <a:ext uri="{FF2B5EF4-FFF2-40B4-BE49-F238E27FC236}">
                <a16:creationId xmlns:a16="http://schemas.microsoft.com/office/drawing/2014/main" id="{DFECD3ED-10AC-4BAF-9AC7-403E0FCDB7DA}"/>
              </a:ext>
            </a:extLst>
          </p:cNvPr>
          <p:cNvPicPr>
            <a:picLocks/>
          </p:cNvPicPr>
          <p:nvPr userDrawn="1"/>
        </p:nvPicPr>
        <p:blipFill>
          <a:blip r:embed="rId7" cstate="screen">
            <a:extLst>
              <a:ext uri="{28A0092B-C50C-407E-A947-70E740481C1C}">
                <a14:useLocalDpi xmlns:a14="http://schemas.microsoft.com/office/drawing/2010/main"/>
              </a:ext>
            </a:extLst>
          </a:blip>
          <a:stretch>
            <a:fillRect/>
          </a:stretch>
        </p:blipFill>
        <p:spPr>
          <a:xfrm>
            <a:off x="708142" y="5946270"/>
            <a:ext cx="1566393" cy="455865"/>
          </a:xfrm>
          <a:prstGeom prst="rect">
            <a:avLst/>
          </a:prstGeom>
        </p:spPr>
      </p:pic>
      <p:sp>
        <p:nvSpPr>
          <p:cNvPr id="11" name="Title 1">
            <a:extLst>
              <a:ext uri="{FF2B5EF4-FFF2-40B4-BE49-F238E27FC236}">
                <a16:creationId xmlns:a16="http://schemas.microsoft.com/office/drawing/2014/main" id="{1A9C9478-E8BB-414F-9145-9F676C6677A4}"/>
              </a:ext>
            </a:extLst>
          </p:cNvPr>
          <p:cNvSpPr>
            <a:spLocks noGrp="1"/>
          </p:cNvSpPr>
          <p:nvPr>
            <p:ph type="ctrTitle" hasCustomPrompt="1"/>
          </p:nvPr>
        </p:nvSpPr>
        <p:spPr>
          <a:xfrm>
            <a:off x="1185648" y="2128965"/>
            <a:ext cx="9820704" cy="2600071"/>
          </a:xfrm>
        </p:spPr>
        <p:txBody>
          <a:bodyPr anchor="ctr" anchorCtr="0"/>
          <a:lstStyle>
            <a:lvl1pPr algn="ctr">
              <a:lnSpc>
                <a:spcPct val="88000"/>
              </a:lnSpc>
              <a:defRPr sz="9600">
                <a:solidFill>
                  <a:schemeClr val="accent2"/>
                </a:solidFill>
                <a:latin typeface="+mj-lt"/>
              </a:defRPr>
            </a:lvl1pPr>
          </a:lstStyle>
          <a:p>
            <a:r>
              <a:rPr lang="en-GB"/>
              <a:t>Click to add title</a:t>
            </a:r>
          </a:p>
        </p:txBody>
      </p:sp>
    </p:spTree>
    <p:extLst>
      <p:ext uri="{BB962C8B-B14F-4D97-AF65-F5344CB8AC3E}">
        <p14:creationId xmlns:p14="http://schemas.microsoft.com/office/powerpoint/2010/main" val="524207298"/>
      </p:ext>
    </p:extLst>
  </p:cSld>
  <p:clrMapOvr>
    <a:masterClrMapping/>
  </p:clrMapOvr>
  <p:hf hdr="0"/>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Breaker B">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8436385B-2BDD-442E-AA01-FF9D59A82D64}"/>
              </a:ext>
            </a:extLst>
          </p:cNvPr>
          <p:cNvGraphicFramePr>
            <a:graphicFrameLocks noChangeAspect="1"/>
          </p:cNvGraphicFramePr>
          <p:nvPr userDrawn="1">
            <p:custDataLst>
              <p:tags r:id="rId1"/>
            </p:custDataLst>
            <p:extLst>
              <p:ext uri="{D42A27DB-BD31-4B8C-83A1-F6EECF244321}">
                <p14:modId xmlns:p14="http://schemas.microsoft.com/office/powerpoint/2010/main" val="1157851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4" name="Object 3" hidden="1">
                        <a:extLst>
                          <a:ext uri="{FF2B5EF4-FFF2-40B4-BE49-F238E27FC236}">
                            <a16:creationId xmlns:a16="http://schemas.microsoft.com/office/drawing/2014/main" id="{8436385B-2BDD-442E-AA01-FF9D59A82D6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B4092230-2910-4676-A305-46FFF508A944}"/>
              </a:ext>
            </a:extLst>
          </p:cNvPr>
          <p:cNvSpPr/>
          <p:nvPr userDrawn="1">
            <p:custDataLst>
              <p:tags r:id="rId2"/>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l">
              <a:lnSpc>
                <a:spcPct val="90000"/>
              </a:lnSpc>
            </a:pPr>
            <a:endParaRPr lang="en-GB" sz="9600" b="1" i="0" baseline="0" noProof="0" err="1">
              <a:latin typeface="TDC NET" panose="020B0604020202020204" charset="0"/>
              <a:ea typeface="+mj-ea"/>
              <a:cs typeface="+mj-cs"/>
              <a:sym typeface="TDC NET" panose="020B0604020202020204" charset="0"/>
            </a:endParaRPr>
          </a:p>
        </p:txBody>
      </p:sp>
      <p:pic>
        <p:nvPicPr>
          <p:cNvPr id="2" name="Picture 1">
            <a:extLst>
              <a:ext uri="{FF2B5EF4-FFF2-40B4-BE49-F238E27FC236}">
                <a16:creationId xmlns:a16="http://schemas.microsoft.com/office/drawing/2014/main" id="{84806ADE-748C-4A1B-A8B2-D1260B5DE5A1}"/>
              </a:ext>
            </a:extLst>
          </p:cNvPr>
          <p:cNvPicPr>
            <a:picLocks noChangeAspect="1"/>
          </p:cNvPicPr>
          <p:nvPr userDrawn="1"/>
        </p:nvPicPr>
        <p:blipFill>
          <a:blip r:embed="rId6"/>
          <a:stretch>
            <a:fillRect/>
          </a:stretch>
        </p:blipFill>
        <p:spPr>
          <a:xfrm>
            <a:off x="5414" y="0"/>
            <a:ext cx="12181172" cy="6858000"/>
          </a:xfrm>
          <a:prstGeom prst="rect">
            <a:avLst/>
          </a:prstGeom>
        </p:spPr>
      </p:pic>
      <p:sp>
        <p:nvSpPr>
          <p:cNvPr id="9" name="Title 1">
            <a:extLst>
              <a:ext uri="{FF2B5EF4-FFF2-40B4-BE49-F238E27FC236}">
                <a16:creationId xmlns:a16="http://schemas.microsoft.com/office/drawing/2014/main" id="{54149983-15FC-4D03-BCCD-72D45EFBA02D}"/>
              </a:ext>
            </a:extLst>
          </p:cNvPr>
          <p:cNvSpPr>
            <a:spLocks noGrp="1"/>
          </p:cNvSpPr>
          <p:nvPr>
            <p:ph type="ctrTitle" hasCustomPrompt="1"/>
          </p:nvPr>
        </p:nvSpPr>
        <p:spPr>
          <a:xfrm>
            <a:off x="1185648" y="2128965"/>
            <a:ext cx="9820704" cy="2600071"/>
          </a:xfrm>
        </p:spPr>
        <p:txBody>
          <a:bodyPr anchor="ctr" anchorCtr="0"/>
          <a:lstStyle>
            <a:lvl1pPr algn="ctr">
              <a:lnSpc>
                <a:spcPct val="88000"/>
              </a:lnSpc>
              <a:defRPr sz="9600">
                <a:solidFill>
                  <a:schemeClr val="bg1"/>
                </a:solidFill>
                <a:latin typeface="+mj-lt"/>
              </a:defRPr>
            </a:lvl1pPr>
          </a:lstStyle>
          <a:p>
            <a:r>
              <a:rPr lang="en-GB"/>
              <a:t>Click to add title</a:t>
            </a:r>
          </a:p>
        </p:txBody>
      </p:sp>
      <p:pic>
        <p:nvPicPr>
          <p:cNvPr id="13" name="Logo">
            <a:extLst>
              <a:ext uri="{FF2B5EF4-FFF2-40B4-BE49-F238E27FC236}">
                <a16:creationId xmlns:a16="http://schemas.microsoft.com/office/drawing/2014/main" id="{C354A476-ACC8-4AD4-8E37-5F1C3F4328CA}"/>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609649" y="6157750"/>
            <a:ext cx="989149" cy="282278"/>
          </a:xfrm>
          <a:prstGeom prst="rect">
            <a:avLst/>
          </a:prstGeom>
        </p:spPr>
      </p:pic>
    </p:spTree>
    <p:extLst>
      <p:ext uri="{BB962C8B-B14F-4D97-AF65-F5344CB8AC3E}">
        <p14:creationId xmlns:p14="http://schemas.microsoft.com/office/powerpoint/2010/main" val="4078481830"/>
      </p:ext>
    </p:extLst>
  </p:cSld>
  <p:clrMapOvr>
    <a:masterClrMapping/>
  </p:clrMapOvr>
  <p:hf hdr="0"/>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Breaker C">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325F2DD7-0C86-413F-81A1-4BEBCABD2EEB}"/>
              </a:ext>
            </a:extLst>
          </p:cNvPr>
          <p:cNvGraphicFramePr>
            <a:graphicFrameLocks noChangeAspect="1"/>
          </p:cNvGraphicFramePr>
          <p:nvPr userDrawn="1">
            <p:custDataLst>
              <p:tags r:id="rId1"/>
            </p:custDataLst>
            <p:extLst>
              <p:ext uri="{D42A27DB-BD31-4B8C-83A1-F6EECF244321}">
                <p14:modId xmlns:p14="http://schemas.microsoft.com/office/powerpoint/2010/main" val="38224124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6" name="Object 5" hidden="1">
                        <a:extLst>
                          <a:ext uri="{FF2B5EF4-FFF2-40B4-BE49-F238E27FC236}">
                            <a16:creationId xmlns:a16="http://schemas.microsoft.com/office/drawing/2014/main" id="{325F2DD7-0C86-413F-81A1-4BEBCABD2EE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8D4C0B35-B170-42FB-B205-8C0D336CD048}"/>
              </a:ext>
            </a:extLst>
          </p:cNvPr>
          <p:cNvSpPr/>
          <p:nvPr userDrawn="1">
            <p:custDataLst>
              <p:tags r:id="rId2"/>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l">
              <a:lnSpc>
                <a:spcPct val="90000"/>
              </a:lnSpc>
            </a:pPr>
            <a:endParaRPr lang="en-GB" sz="9600" b="1" i="0" baseline="0" noProof="0" err="1">
              <a:latin typeface="TDC NET" panose="020B0604020202020204" charset="0"/>
              <a:ea typeface="+mj-ea"/>
              <a:cs typeface="+mj-cs"/>
              <a:sym typeface="TDC NET" panose="020B0604020202020204" charset="0"/>
            </a:endParaRPr>
          </a:p>
        </p:txBody>
      </p:sp>
      <p:pic>
        <p:nvPicPr>
          <p:cNvPr id="2" name="Picture 1">
            <a:extLst>
              <a:ext uri="{FF2B5EF4-FFF2-40B4-BE49-F238E27FC236}">
                <a16:creationId xmlns:a16="http://schemas.microsoft.com/office/drawing/2014/main" id="{56F761B3-3CE4-4214-B383-DECEAF5FB40E}"/>
              </a:ext>
            </a:extLst>
          </p:cNvPr>
          <p:cNvPicPr>
            <a:picLocks noChangeAspect="1"/>
          </p:cNvPicPr>
          <p:nvPr userDrawn="1"/>
        </p:nvPicPr>
        <p:blipFill>
          <a:blip r:embed="rId6"/>
          <a:stretch>
            <a:fillRect/>
          </a:stretch>
        </p:blipFill>
        <p:spPr>
          <a:xfrm>
            <a:off x="0" y="0"/>
            <a:ext cx="12192000" cy="6857999"/>
          </a:xfrm>
          <a:prstGeom prst="rect">
            <a:avLst/>
          </a:prstGeom>
        </p:spPr>
      </p:pic>
      <p:sp>
        <p:nvSpPr>
          <p:cNvPr id="15" name="Title 1">
            <a:extLst>
              <a:ext uri="{FF2B5EF4-FFF2-40B4-BE49-F238E27FC236}">
                <a16:creationId xmlns:a16="http://schemas.microsoft.com/office/drawing/2014/main" id="{1B208A43-CF51-4489-BB40-B7AD38849770}"/>
              </a:ext>
            </a:extLst>
          </p:cNvPr>
          <p:cNvSpPr>
            <a:spLocks noGrp="1"/>
          </p:cNvSpPr>
          <p:nvPr>
            <p:ph type="ctrTitle" hasCustomPrompt="1"/>
          </p:nvPr>
        </p:nvSpPr>
        <p:spPr>
          <a:xfrm>
            <a:off x="1185648" y="2128965"/>
            <a:ext cx="9820704" cy="2600071"/>
          </a:xfrm>
        </p:spPr>
        <p:txBody>
          <a:bodyPr anchor="ctr" anchorCtr="0"/>
          <a:lstStyle>
            <a:lvl1pPr algn="ctr">
              <a:lnSpc>
                <a:spcPct val="88000"/>
              </a:lnSpc>
              <a:defRPr sz="9600">
                <a:solidFill>
                  <a:schemeClr val="bg1"/>
                </a:solidFill>
                <a:latin typeface="+mj-lt"/>
              </a:defRPr>
            </a:lvl1pPr>
          </a:lstStyle>
          <a:p>
            <a:r>
              <a:rPr lang="en-GB"/>
              <a:t>Click to add title</a:t>
            </a:r>
          </a:p>
        </p:txBody>
      </p:sp>
      <p:pic>
        <p:nvPicPr>
          <p:cNvPr id="11" name="Logo">
            <a:extLst>
              <a:ext uri="{FF2B5EF4-FFF2-40B4-BE49-F238E27FC236}">
                <a16:creationId xmlns:a16="http://schemas.microsoft.com/office/drawing/2014/main" id="{8B24D4EB-8E26-4EEA-9613-13518C1C4668}"/>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609649" y="6157889"/>
            <a:ext cx="989149" cy="282000"/>
          </a:xfrm>
          <a:prstGeom prst="rect">
            <a:avLst/>
          </a:prstGeom>
        </p:spPr>
      </p:pic>
      <p:sp>
        <p:nvSpPr>
          <p:cNvPr id="5" name="TextBox 4">
            <a:extLst>
              <a:ext uri="{FF2B5EF4-FFF2-40B4-BE49-F238E27FC236}">
                <a16:creationId xmlns:a16="http://schemas.microsoft.com/office/drawing/2014/main" id="{3C048898-F867-483D-BD12-2C141DB1653E}"/>
              </a:ext>
            </a:extLst>
          </p:cNvPr>
          <p:cNvSpPr txBox="1"/>
          <p:nvPr userDrawn="1"/>
        </p:nvSpPr>
        <p:spPr>
          <a:xfrm>
            <a:off x="8501974" y="5866426"/>
            <a:ext cx="2981884" cy="615553"/>
          </a:xfrm>
          <a:prstGeom prst="rect">
            <a:avLst/>
          </a:prstGeom>
          <a:noFill/>
        </p:spPr>
        <p:txBody>
          <a:bodyPr vert="horz" wrap="square" lIns="0" tIns="0" rIns="0" bIns="0" rtlCol="0" anchor="ctr">
            <a:spAutoFit/>
          </a:bodyPr>
          <a:lstStyle/>
          <a:p>
            <a:pPr algn="r"/>
            <a:r>
              <a:rPr lang="en-GB" sz="2000" i="0" dirty="0">
                <a:solidFill>
                  <a:schemeClr val="accent2"/>
                </a:solidFill>
                <a:latin typeface="+mj-lt"/>
              </a:rPr>
              <a:t>We connect Denmark.</a:t>
            </a:r>
          </a:p>
          <a:p>
            <a:pPr algn="r"/>
            <a:r>
              <a:rPr lang="en-GB" sz="2000" i="0" dirty="0">
                <a:solidFill>
                  <a:schemeClr val="accent2"/>
                </a:solidFill>
                <a:latin typeface="+mj-lt"/>
              </a:rPr>
              <a:t>For everyone.</a:t>
            </a:r>
          </a:p>
        </p:txBody>
      </p:sp>
    </p:spTree>
    <p:extLst>
      <p:ext uri="{BB962C8B-B14F-4D97-AF65-F5344CB8AC3E}">
        <p14:creationId xmlns:p14="http://schemas.microsoft.com/office/powerpoint/2010/main" val="116500649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12" name="Background">
            <a:extLst>
              <a:ext uri="{FF2B5EF4-FFF2-40B4-BE49-F238E27FC236}">
                <a16:creationId xmlns:a16="http://schemas.microsoft.com/office/drawing/2014/main" id="{C247942F-93ED-43B0-899C-8B9BB3AA212B}"/>
              </a:ext>
            </a:extLst>
          </p:cNvPr>
          <p:cNvSpPr/>
          <p:nvPr userDrawn="1"/>
        </p:nvSpPr>
        <p:spPr>
          <a:xfrm>
            <a:off x="0" y="9144"/>
            <a:ext cx="12193200" cy="686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latin typeface="+mj-lt"/>
            </a:endParaRPr>
          </a:p>
        </p:txBody>
      </p:sp>
      <p:sp>
        <p:nvSpPr>
          <p:cNvPr id="15" name="Title 1">
            <a:extLst>
              <a:ext uri="{FF2B5EF4-FFF2-40B4-BE49-F238E27FC236}">
                <a16:creationId xmlns:a16="http://schemas.microsoft.com/office/drawing/2014/main" id="{1B208A43-CF51-4489-BB40-B7AD38849770}"/>
              </a:ext>
            </a:extLst>
          </p:cNvPr>
          <p:cNvSpPr>
            <a:spLocks noGrp="1"/>
          </p:cNvSpPr>
          <p:nvPr>
            <p:ph type="ctrTitle" hasCustomPrompt="1"/>
          </p:nvPr>
        </p:nvSpPr>
        <p:spPr>
          <a:xfrm>
            <a:off x="1185648" y="2128965"/>
            <a:ext cx="9820704" cy="2600071"/>
          </a:xfrm>
        </p:spPr>
        <p:txBody>
          <a:bodyPr anchor="ctr" anchorCtr="0"/>
          <a:lstStyle>
            <a:lvl1pPr algn="ctr">
              <a:lnSpc>
                <a:spcPct val="88000"/>
              </a:lnSpc>
              <a:defRPr sz="9600">
                <a:solidFill>
                  <a:schemeClr val="bg1"/>
                </a:solidFill>
                <a:latin typeface="+mj-lt"/>
              </a:defRPr>
            </a:lvl1pPr>
          </a:lstStyle>
          <a:p>
            <a:r>
              <a:rPr lang="en-GB"/>
              <a:t>Click to add title</a:t>
            </a:r>
          </a:p>
        </p:txBody>
      </p:sp>
      <p:sp>
        <p:nvSpPr>
          <p:cNvPr id="6" name="TextBox 5">
            <a:extLst>
              <a:ext uri="{FF2B5EF4-FFF2-40B4-BE49-F238E27FC236}">
                <a16:creationId xmlns:a16="http://schemas.microsoft.com/office/drawing/2014/main" id="{43EDE0EA-BF19-4184-8B4D-85BCBE1777AC}"/>
              </a:ext>
            </a:extLst>
          </p:cNvPr>
          <p:cNvSpPr txBox="1"/>
          <p:nvPr userDrawn="1"/>
        </p:nvSpPr>
        <p:spPr>
          <a:xfrm>
            <a:off x="8501974" y="5866426"/>
            <a:ext cx="2981884" cy="615553"/>
          </a:xfrm>
          <a:prstGeom prst="rect">
            <a:avLst/>
          </a:prstGeom>
          <a:noFill/>
        </p:spPr>
        <p:txBody>
          <a:bodyPr vert="horz" wrap="square" lIns="0" tIns="0" rIns="0" bIns="0" rtlCol="0" anchor="ctr">
            <a:spAutoFit/>
          </a:bodyPr>
          <a:lstStyle/>
          <a:p>
            <a:pPr algn="r"/>
            <a:r>
              <a:rPr lang="en-GB" sz="2000" i="0">
                <a:solidFill>
                  <a:schemeClr val="bg1"/>
                </a:solidFill>
                <a:latin typeface="+mj-lt"/>
              </a:rPr>
              <a:t>We connect Denmark.</a:t>
            </a:r>
          </a:p>
          <a:p>
            <a:pPr algn="r"/>
            <a:r>
              <a:rPr lang="en-GB" sz="2000" i="0">
                <a:solidFill>
                  <a:schemeClr val="bg1"/>
                </a:solidFill>
                <a:latin typeface="+mj-lt"/>
              </a:rPr>
              <a:t>For everyone.</a:t>
            </a:r>
          </a:p>
        </p:txBody>
      </p:sp>
      <p:pic>
        <p:nvPicPr>
          <p:cNvPr id="7" name="Logo">
            <a:extLst>
              <a:ext uri="{FF2B5EF4-FFF2-40B4-BE49-F238E27FC236}">
                <a16:creationId xmlns:a16="http://schemas.microsoft.com/office/drawing/2014/main" id="{F9C90E73-9BF0-4E08-A990-071B7EA47EC3}"/>
              </a:ext>
            </a:extLst>
          </p:cNvPr>
          <p:cNvPicPr>
            <a:picLocks/>
          </p:cNvPicPr>
          <p:nvPr userDrawn="1"/>
        </p:nvPicPr>
        <p:blipFill>
          <a:blip r:embed="rId2" cstate="screen">
            <a:extLst>
              <a:ext uri="{28A0092B-C50C-407E-A947-70E740481C1C}">
                <a14:useLocalDpi xmlns:a14="http://schemas.microsoft.com/office/drawing/2010/main"/>
              </a:ext>
            </a:extLst>
          </a:blip>
          <a:srcRect/>
          <a:stretch/>
        </p:blipFill>
        <p:spPr>
          <a:xfrm>
            <a:off x="708142" y="5946270"/>
            <a:ext cx="1566393" cy="455865"/>
          </a:xfrm>
          <a:prstGeom prst="rect">
            <a:avLst/>
          </a:prstGeom>
        </p:spPr>
      </p:pic>
    </p:spTree>
    <p:extLst>
      <p:ext uri="{BB962C8B-B14F-4D97-AF65-F5344CB8AC3E}">
        <p14:creationId xmlns:p14="http://schemas.microsoft.com/office/powerpoint/2010/main" val="2553059909"/>
      </p:ext>
    </p:extLst>
  </p:cSld>
  <p:clrMapOvr>
    <a:masterClrMapping/>
  </p:clrMapOvr>
  <p:hf hdr="0"/>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userDrawn="1">
  <p:cSld name="&gt;Do not use layouts after this &gt;">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124504-36FD-4753-851D-5B7D02D4A2D1}"/>
              </a:ext>
            </a:extLst>
          </p:cNvPr>
          <p:cNvSpPr/>
          <p:nvPr userDrawn="1"/>
        </p:nvSpPr>
        <p:spPr>
          <a:xfrm>
            <a:off x="0" y="0"/>
            <a:ext cx="12192000" cy="6858000"/>
          </a:xfrm>
          <a:prstGeom prst="rect">
            <a:avLst/>
          </a:prstGeom>
          <a:solidFill>
            <a:schemeClr val="tx1"/>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err="1">
              <a:solidFill>
                <a:schemeClr val="tx1"/>
              </a:solidFill>
            </a:endParaRPr>
          </a:p>
        </p:txBody>
      </p:sp>
      <p:sp>
        <p:nvSpPr>
          <p:cNvPr id="5" name="Do not use"/>
          <p:cNvSpPr txBox="1"/>
          <p:nvPr userDrawn="1"/>
        </p:nvSpPr>
        <p:spPr>
          <a:xfrm>
            <a:off x="430213" y="656823"/>
            <a:ext cx="11356977" cy="2893100"/>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en-GB" sz="4400" b="0" noProof="0">
                <a:solidFill>
                  <a:schemeClr val="bg1"/>
                </a:solidFill>
              </a:rPr>
              <a:t>If you see any </a:t>
            </a:r>
            <a:r>
              <a:rPr lang="en-GB" sz="4400" b="1" i="1" noProof="0">
                <a:solidFill>
                  <a:schemeClr val="bg1"/>
                </a:solidFill>
              </a:rPr>
              <a:t>layouts after this </a:t>
            </a:r>
            <a:r>
              <a:rPr lang="en-GB" sz="4400" b="0" i="0" noProof="0">
                <a:solidFill>
                  <a:schemeClr val="bg1"/>
                </a:solidFill>
              </a:rPr>
              <a:t>one</a:t>
            </a:r>
            <a:r>
              <a:rPr lang="en-GB" sz="4400" b="1" i="1" noProof="0">
                <a:solidFill>
                  <a:schemeClr val="bg1"/>
                </a:solidFill>
              </a:rPr>
              <a:t>,</a:t>
            </a:r>
            <a:br>
              <a:rPr lang="en-GB" sz="4400" b="0" i="0" noProof="0">
                <a:solidFill>
                  <a:schemeClr val="bg1"/>
                </a:solidFill>
              </a:rPr>
            </a:br>
            <a:r>
              <a:rPr lang="en-GB" sz="4400" b="0" noProof="0">
                <a:solidFill>
                  <a:schemeClr val="bg1"/>
                </a:solidFill>
              </a:rPr>
              <a:t>do not use them. These layouts </a:t>
            </a:r>
            <a:r>
              <a:rPr lang="en-GB" sz="4400" b="1" i="1" u="none" noProof="0">
                <a:solidFill>
                  <a:schemeClr val="bg1"/>
                </a:solidFill>
              </a:rPr>
              <a:t>are not </a:t>
            </a:r>
            <a:r>
              <a:rPr lang="en-GB" sz="4400" b="0" noProof="0">
                <a:solidFill>
                  <a:schemeClr val="bg1"/>
                </a:solidFill>
              </a:rPr>
              <a:t>part of our corporate template.</a:t>
            </a:r>
            <a:br>
              <a:rPr lang="en-GB" sz="2800" b="0" noProof="0">
                <a:solidFill>
                  <a:schemeClr val="bg1"/>
                </a:solidFill>
              </a:rPr>
            </a:br>
            <a:br>
              <a:rPr lang="en-GB" sz="2800" b="0" noProof="0">
                <a:solidFill>
                  <a:schemeClr val="bg1"/>
                </a:solidFill>
              </a:rPr>
            </a:br>
            <a:endParaRPr lang="en-GB" sz="2800" b="0" noProof="0">
              <a:solidFill>
                <a:schemeClr val="bg1"/>
              </a:solidFill>
            </a:endParaRPr>
          </a:p>
        </p:txBody>
      </p:sp>
      <p:grpSp>
        <p:nvGrpSpPr>
          <p:cNvPr id="4" name="Group 3">
            <a:extLst>
              <a:ext uri="{FF2B5EF4-FFF2-40B4-BE49-F238E27FC236}">
                <a16:creationId xmlns:a16="http://schemas.microsoft.com/office/drawing/2014/main" id="{2BEB5E5A-DA85-4D5B-80B9-F94482F55D76}"/>
              </a:ext>
            </a:extLst>
          </p:cNvPr>
          <p:cNvGrpSpPr/>
          <p:nvPr userDrawn="1"/>
        </p:nvGrpSpPr>
        <p:grpSpPr>
          <a:xfrm rot="8100000">
            <a:off x="10302004" y="3325226"/>
            <a:ext cx="1036788" cy="1036788"/>
            <a:chOff x="6096000" y="4963130"/>
            <a:chExt cx="1456719" cy="1456719"/>
          </a:xfrm>
          <a:solidFill>
            <a:schemeClr val="bg1"/>
          </a:solidFill>
        </p:grpSpPr>
        <p:sp>
          <p:nvSpPr>
            <p:cNvPr id="3" name="Rectangle 2">
              <a:extLst>
                <a:ext uri="{FF2B5EF4-FFF2-40B4-BE49-F238E27FC236}">
                  <a16:creationId xmlns:a16="http://schemas.microsoft.com/office/drawing/2014/main" id="{C823227E-A862-4A7F-BC20-0D107430AB2C}"/>
                </a:ext>
              </a:extLst>
            </p:cNvPr>
            <p:cNvSpPr/>
            <p:nvPr userDrawn="1"/>
          </p:nvSpPr>
          <p:spPr>
            <a:xfrm rot="5400000">
              <a:off x="5534135" y="5524995"/>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err="1">
                <a:solidFill>
                  <a:schemeClr val="tx1"/>
                </a:solidFill>
              </a:endParaRPr>
            </a:p>
          </p:txBody>
        </p:sp>
        <p:sp>
          <p:nvSpPr>
            <p:cNvPr id="6" name="Rectangle 5">
              <a:extLst>
                <a:ext uri="{FF2B5EF4-FFF2-40B4-BE49-F238E27FC236}">
                  <a16:creationId xmlns:a16="http://schemas.microsoft.com/office/drawing/2014/main" id="{08501AE6-6504-4184-9443-E89AFACF769D}"/>
                </a:ext>
              </a:extLst>
            </p:cNvPr>
            <p:cNvSpPr/>
            <p:nvPr userDrawn="1"/>
          </p:nvSpPr>
          <p:spPr>
            <a:xfrm rot="10800000">
              <a:off x="6096000" y="4963130"/>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err="1">
                <a:solidFill>
                  <a:schemeClr val="tx1"/>
                </a:solidFill>
              </a:endParaRPr>
            </a:p>
          </p:txBody>
        </p:sp>
      </p:grpSp>
      <p:sp>
        <p:nvSpPr>
          <p:cNvPr id="12" name="Rectangle 11">
            <a:extLst>
              <a:ext uri="{FF2B5EF4-FFF2-40B4-BE49-F238E27FC236}">
                <a16:creationId xmlns:a16="http://schemas.microsoft.com/office/drawing/2014/main" id="{67CEE09B-6EE1-4BF2-85A3-DE69E91BC4C6}"/>
              </a:ext>
            </a:extLst>
          </p:cNvPr>
          <p:cNvSpPr/>
          <p:nvPr userDrawn="1"/>
        </p:nvSpPr>
        <p:spPr>
          <a:xfrm>
            <a:off x="430213" y="2588374"/>
            <a:ext cx="10152346" cy="2215991"/>
          </a:xfrm>
          <a:prstGeom prst="rect">
            <a:avLst/>
          </a:prstGeom>
        </p:spPr>
        <p:txBody>
          <a:bodyPr wrap="square">
            <a:spAutoFit/>
          </a:bodyPr>
          <a:lstStyle/>
          <a:p>
            <a:pPr algn="ctr"/>
            <a:r>
              <a:rPr lang="en-GB" sz="13800" b="1" i="1" noProof="0">
                <a:solidFill>
                  <a:schemeClr val="bg1"/>
                </a:solidFill>
              </a:rPr>
              <a:t>Do not use </a:t>
            </a:r>
            <a:endParaRPr lang="en-GB" sz="2400" b="1" i="1"/>
          </a:p>
        </p:txBody>
      </p:sp>
      <p:sp>
        <p:nvSpPr>
          <p:cNvPr id="16" name="Do not use">
            <a:extLst>
              <a:ext uri="{FF2B5EF4-FFF2-40B4-BE49-F238E27FC236}">
                <a16:creationId xmlns:a16="http://schemas.microsoft.com/office/drawing/2014/main" id="{A8FA78FA-4D94-4717-B7C6-6F86378D6B01}"/>
              </a:ext>
            </a:extLst>
          </p:cNvPr>
          <p:cNvSpPr txBox="1"/>
          <p:nvPr userDrawn="1"/>
        </p:nvSpPr>
        <p:spPr>
          <a:xfrm>
            <a:off x="430214" y="5186455"/>
            <a:ext cx="11356974" cy="907941"/>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en-GB" sz="1800" b="0" noProof="0">
                <a:solidFill>
                  <a:schemeClr val="bg1"/>
                </a:solidFill>
              </a:rPr>
              <a:t>Due to PowerPoint’s standard Copy/Paste functionality extra undesirable layouts can appear.</a:t>
            </a:r>
          </a:p>
          <a:p>
            <a:pPr marL="0" marR="0" indent="0" algn="ctr" fontAlgn="auto">
              <a:lnSpc>
                <a:spcPct val="100000"/>
              </a:lnSpc>
              <a:spcBef>
                <a:spcPts val="600"/>
              </a:spcBef>
              <a:spcAft>
                <a:spcPts val="0"/>
              </a:spcAft>
              <a:buClr>
                <a:srgbClr val="003755"/>
              </a:buClr>
              <a:buSzTx/>
              <a:buFontTx/>
              <a:buNone/>
              <a:tabLst/>
            </a:pPr>
            <a:r>
              <a:rPr lang="en-GB" sz="1800" b="0" noProof="0">
                <a:solidFill>
                  <a:schemeClr val="bg1"/>
                </a:solidFill>
              </a:rPr>
              <a:t>Also notice: Layouts after this might contain potential confidential information.</a:t>
            </a:r>
            <a:br>
              <a:rPr lang="en-GB" sz="1800" b="0" noProof="0">
                <a:solidFill>
                  <a:schemeClr val="bg1"/>
                </a:solidFill>
              </a:rPr>
            </a:br>
            <a:endParaRPr lang="en-GB" sz="1800" b="0" noProof="0">
              <a:solidFill>
                <a:schemeClr val="bg1"/>
              </a:solidFill>
            </a:endParaRPr>
          </a:p>
        </p:txBody>
      </p:sp>
    </p:spTree>
    <p:extLst>
      <p:ext uri="{BB962C8B-B14F-4D97-AF65-F5344CB8AC3E}">
        <p14:creationId xmlns:p14="http://schemas.microsoft.com/office/powerpoint/2010/main" val="332297973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AC9A7553-1D50-4968-9FDD-6E190024E4D6}"/>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47" imgH="346" progId="TCLayout.ActiveDocument.1">
                  <p:embed/>
                </p:oleObj>
              </mc:Choice>
              <mc:Fallback>
                <p:oleObj name="think-cell Slide" r:id="rId3" imgW="347" imgH="346" progId="TCLayout.ActiveDocument.1">
                  <p:embed/>
                  <p:pic>
                    <p:nvPicPr>
                      <p:cNvPr id="3" name="Object 2" hidden="1">
                        <a:extLst>
                          <a:ext uri="{FF2B5EF4-FFF2-40B4-BE49-F238E27FC236}">
                            <a16:creationId xmlns:a16="http://schemas.microsoft.com/office/drawing/2014/main" id="{AC9A7553-1D50-4968-9FDD-6E190024E4D6}"/>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2. Slide Title"/>
          <p:cNvSpPr>
            <a:spLocks noGrp="1"/>
          </p:cNvSpPr>
          <p:nvPr>
            <p:ph type="title"/>
          </p:nvPr>
        </p:nvSpPr>
        <p:spPr bwMode="auto"/>
        <p:txBody>
          <a:bodyPr/>
          <a:lstStyle/>
          <a:p>
            <a:r>
              <a:rPr lang="da-DK"/>
              <a:t>Klik for at redigere titeltypografien i masteren</a:t>
            </a:r>
            <a:endParaRPr lang="en-US"/>
          </a:p>
        </p:txBody>
      </p:sp>
      <p:sp>
        <p:nvSpPr>
          <p:cNvPr id="5" name="doc id" hidden="1"/>
          <p:cNvSpPr>
            <a:spLocks noChangeArrowheads="1"/>
          </p:cNvSpPr>
          <p:nvPr userDrawn="1"/>
        </p:nvSpPr>
        <p:spPr bwMode="auto">
          <a:xfrm>
            <a:off x="10995479" y="51833"/>
            <a:ext cx="894152" cy="12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algn="r" defTabSz="895350"/>
            <a:endParaRPr lang="en-US" sz="800" baseline="0">
              <a:solidFill>
                <a:srgbClr val="808080"/>
              </a:solidFill>
              <a:latin typeface="+mn-lt"/>
              <a:ea typeface="+mn-ea"/>
            </a:endParaRPr>
          </a:p>
        </p:txBody>
      </p:sp>
      <p:sp>
        <p:nvSpPr>
          <p:cNvPr id="6" name="ColorBackground1Rectangle">
            <a:extLst>
              <a:ext uri="{FF2B5EF4-FFF2-40B4-BE49-F238E27FC236}">
                <a16:creationId xmlns:a16="http://schemas.microsoft.com/office/drawing/2014/main" id="{AE47DC73-0D1B-466F-830E-1A0CD1D30BE9}"/>
              </a:ext>
            </a:extLst>
          </p:cNvPr>
          <p:cNvSpPr>
            <a:spLocks noChangeArrowheads="1"/>
          </p:cNvSpPr>
          <p:nvPr userDrawn="1"/>
        </p:nvSpPr>
        <p:spPr bwMode="gray">
          <a:xfrm>
            <a:off x="-1007925" y="-840"/>
            <a:ext cx="966408" cy="610440"/>
          </a:xfrm>
          <a:prstGeom prst="rect">
            <a:avLst/>
          </a:prstGeom>
          <a:solidFill>
            <a:schemeClr val="bg1"/>
          </a:solidFill>
          <a:ln w="9525">
            <a:solidFill>
              <a:srgbClr val="60606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07" tIns="60953" rIns="121907" bIns="60953" numCol="1" anchor="ctr" anchorCtr="0" compatLnSpc="1">
            <a:prstTxWarp prst="textNoShape">
              <a:avLst/>
            </a:prstTxWarp>
            <a:noAutofit/>
          </a:bodyPr>
          <a:lstStyle/>
          <a:p>
            <a:pPr algn="ctr" defTabSz="1243918"/>
            <a:r>
              <a:rPr lang="en-US" sz="1333">
                <a:solidFill>
                  <a:srgbClr val="000000"/>
                </a:solidFill>
                <a:latin typeface="+mn-lt"/>
                <a:cs typeface="Arial" pitchFamily="34" charset="0"/>
              </a:rPr>
              <a:t>255
255
255</a:t>
            </a:r>
          </a:p>
        </p:txBody>
      </p:sp>
      <p:sp>
        <p:nvSpPr>
          <p:cNvPr id="7" name="Rectangle 8">
            <a:extLst>
              <a:ext uri="{FF2B5EF4-FFF2-40B4-BE49-F238E27FC236}">
                <a16:creationId xmlns:a16="http://schemas.microsoft.com/office/drawing/2014/main" id="{8890E92C-BC59-4F8A-A731-AFC224002606}"/>
              </a:ext>
            </a:extLst>
          </p:cNvPr>
          <p:cNvSpPr>
            <a:spLocks noChangeArrowheads="1"/>
          </p:cNvSpPr>
          <p:nvPr userDrawn="1"/>
        </p:nvSpPr>
        <p:spPr bwMode="gray">
          <a:xfrm>
            <a:off x="-1845616" y="-12545"/>
            <a:ext cx="955340" cy="342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defTabSz="1243918"/>
            <a:r>
              <a:rPr lang="en-US" sz="1067">
                <a:latin typeface="+mn-lt"/>
                <a:cs typeface="Arial" pitchFamily="34" charset="0"/>
              </a:rPr>
              <a:t>Background</a:t>
            </a:r>
          </a:p>
          <a:p>
            <a:pPr defTabSz="1243918"/>
            <a:r>
              <a:rPr lang="en-US" sz="1067">
                <a:latin typeface="+mn-lt"/>
                <a:cs typeface="Arial" pitchFamily="34" charset="0"/>
              </a:rPr>
              <a:t>Color</a:t>
            </a:r>
          </a:p>
        </p:txBody>
      </p:sp>
      <p:sp>
        <p:nvSpPr>
          <p:cNvPr id="8" name="ColorBackground1Rectangle">
            <a:extLst>
              <a:ext uri="{FF2B5EF4-FFF2-40B4-BE49-F238E27FC236}">
                <a16:creationId xmlns:a16="http://schemas.microsoft.com/office/drawing/2014/main" id="{07DC8356-58DE-4943-93FF-997BFFD910EE}"/>
              </a:ext>
            </a:extLst>
          </p:cNvPr>
          <p:cNvSpPr>
            <a:spLocks noChangeArrowheads="1"/>
          </p:cNvSpPr>
          <p:nvPr userDrawn="1"/>
        </p:nvSpPr>
        <p:spPr bwMode="gray">
          <a:xfrm>
            <a:off x="-1007925" y="639114"/>
            <a:ext cx="966408" cy="612648"/>
          </a:xfrm>
          <a:prstGeom prst="rect">
            <a:avLst/>
          </a:prstGeom>
          <a:solidFill>
            <a:srgbClr val="000000"/>
          </a:solidFill>
          <a:ln w="9525">
            <a:solidFill>
              <a:srgbClr val="606060"/>
            </a:solidFill>
            <a:miter lim="800000"/>
            <a:headEnd/>
            <a:tailEnd/>
          </a:ln>
          <a:effectLst/>
        </p:spPr>
        <p:txBody>
          <a:bodyPr vert="horz" wrap="none" lIns="121907" tIns="60953" rIns="121907" bIns="60953" numCol="1" anchor="ctr" anchorCtr="0" compatLnSpc="1">
            <a:prstTxWarp prst="textNoShape">
              <a:avLst/>
            </a:prstTxWarp>
            <a:noAutofit/>
          </a:bodyPr>
          <a:lstStyle/>
          <a:p>
            <a:pPr algn="ctr" defTabSz="1243918"/>
            <a:r>
              <a:rPr lang="en-US" sz="1333">
                <a:solidFill>
                  <a:schemeClr val="bg1"/>
                </a:solidFill>
                <a:latin typeface="+mn-lt"/>
                <a:cs typeface="Arial" pitchFamily="34" charset="0"/>
              </a:rPr>
              <a:t>0</a:t>
            </a:r>
          </a:p>
          <a:p>
            <a:pPr algn="ctr" defTabSz="1243918"/>
            <a:r>
              <a:rPr lang="en-US" sz="1333">
                <a:solidFill>
                  <a:schemeClr val="bg1"/>
                </a:solidFill>
                <a:latin typeface="+mn-lt"/>
                <a:cs typeface="Arial" pitchFamily="34" charset="0"/>
              </a:rPr>
              <a:t>0</a:t>
            </a:r>
          </a:p>
          <a:p>
            <a:pPr algn="ctr" defTabSz="1243918"/>
            <a:r>
              <a:rPr lang="en-US" sz="1333">
                <a:solidFill>
                  <a:schemeClr val="bg1"/>
                </a:solidFill>
                <a:latin typeface="+mn-lt"/>
                <a:cs typeface="Arial" pitchFamily="34" charset="0"/>
              </a:rPr>
              <a:t>0</a:t>
            </a:r>
          </a:p>
        </p:txBody>
      </p:sp>
      <p:sp>
        <p:nvSpPr>
          <p:cNvPr id="9" name="Rectangle 8">
            <a:extLst>
              <a:ext uri="{FF2B5EF4-FFF2-40B4-BE49-F238E27FC236}">
                <a16:creationId xmlns:a16="http://schemas.microsoft.com/office/drawing/2014/main" id="{8347244E-DFB4-489B-973B-381AA9ADF6FB}"/>
              </a:ext>
            </a:extLst>
          </p:cNvPr>
          <p:cNvSpPr>
            <a:spLocks noChangeArrowheads="1"/>
          </p:cNvSpPr>
          <p:nvPr userDrawn="1"/>
        </p:nvSpPr>
        <p:spPr bwMode="gray">
          <a:xfrm>
            <a:off x="-1845616" y="627409"/>
            <a:ext cx="955340" cy="328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defTabSz="1243918"/>
            <a:r>
              <a:rPr lang="en-US" sz="1067">
                <a:latin typeface="+mn-lt"/>
                <a:cs typeface="Arial" pitchFamily="34" charset="0"/>
              </a:rPr>
              <a:t>Default text</a:t>
            </a:r>
          </a:p>
          <a:p>
            <a:pPr defTabSz="1243918"/>
            <a:r>
              <a:rPr lang="en-US" sz="1067">
                <a:latin typeface="+mn-lt"/>
                <a:cs typeface="Arial" pitchFamily="34" charset="0"/>
              </a:rPr>
              <a:t>Color</a:t>
            </a:r>
          </a:p>
        </p:txBody>
      </p:sp>
      <p:sp>
        <p:nvSpPr>
          <p:cNvPr id="10" name="ColorBackground1Rectangle">
            <a:extLst>
              <a:ext uri="{FF2B5EF4-FFF2-40B4-BE49-F238E27FC236}">
                <a16:creationId xmlns:a16="http://schemas.microsoft.com/office/drawing/2014/main" id="{1C52D22B-0139-4499-B806-BCED7EED7EF7}"/>
              </a:ext>
            </a:extLst>
          </p:cNvPr>
          <p:cNvSpPr>
            <a:spLocks noChangeArrowheads="1"/>
          </p:cNvSpPr>
          <p:nvPr userDrawn="1"/>
        </p:nvSpPr>
        <p:spPr bwMode="gray">
          <a:xfrm>
            <a:off x="-1007925" y="1276728"/>
            <a:ext cx="966408" cy="612648"/>
          </a:xfrm>
          <a:prstGeom prst="rect">
            <a:avLst/>
          </a:prstGeom>
          <a:solidFill>
            <a:srgbClr val="E9F1EF"/>
          </a:solidFill>
          <a:ln w="9525">
            <a:solidFill>
              <a:srgbClr val="606060"/>
            </a:solidFill>
            <a:miter lim="800000"/>
            <a:headEnd/>
            <a:tailEnd/>
          </a:ln>
          <a:effectLst/>
        </p:spPr>
        <p:txBody>
          <a:bodyPr vert="horz" wrap="none" lIns="121907" tIns="60953" rIns="121907" bIns="60953" numCol="1" anchor="ctr" anchorCtr="0" compatLnSpc="1">
            <a:prstTxWarp prst="textNoShape">
              <a:avLst/>
            </a:prstTxWarp>
            <a:noAutofit/>
          </a:bodyPr>
          <a:lstStyle/>
          <a:p>
            <a:pPr algn="ctr" defTabSz="1243918"/>
            <a:r>
              <a:rPr lang="en-US" sz="1333">
                <a:solidFill>
                  <a:schemeClr val="tx1"/>
                </a:solidFill>
                <a:latin typeface="+mn-lt"/>
                <a:cs typeface="Arial" pitchFamily="34" charset="0"/>
              </a:rPr>
              <a:t>233</a:t>
            </a:r>
          </a:p>
          <a:p>
            <a:pPr algn="ctr" defTabSz="1243918"/>
            <a:r>
              <a:rPr lang="en-US" sz="1333">
                <a:solidFill>
                  <a:schemeClr val="tx1"/>
                </a:solidFill>
                <a:latin typeface="+mn-lt"/>
                <a:cs typeface="Arial" pitchFamily="34" charset="0"/>
              </a:rPr>
              <a:t>241</a:t>
            </a:r>
          </a:p>
          <a:p>
            <a:pPr algn="ctr" defTabSz="1243918"/>
            <a:r>
              <a:rPr lang="en-US" sz="1333">
                <a:solidFill>
                  <a:schemeClr val="tx1"/>
                </a:solidFill>
                <a:latin typeface="+mn-lt"/>
                <a:cs typeface="Arial" pitchFamily="34" charset="0"/>
              </a:rPr>
              <a:t>239</a:t>
            </a:r>
          </a:p>
        </p:txBody>
      </p:sp>
      <p:sp>
        <p:nvSpPr>
          <p:cNvPr id="11" name="Rectangle 8">
            <a:extLst>
              <a:ext uri="{FF2B5EF4-FFF2-40B4-BE49-F238E27FC236}">
                <a16:creationId xmlns:a16="http://schemas.microsoft.com/office/drawing/2014/main" id="{BDACE4AB-596B-4DBA-9E17-939EC0C3BB5B}"/>
              </a:ext>
            </a:extLst>
          </p:cNvPr>
          <p:cNvSpPr>
            <a:spLocks noChangeArrowheads="1"/>
          </p:cNvSpPr>
          <p:nvPr userDrawn="1"/>
        </p:nvSpPr>
        <p:spPr bwMode="gray">
          <a:xfrm>
            <a:off x="-1845616" y="1265023"/>
            <a:ext cx="955340" cy="164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defTabSz="1243918"/>
            <a:r>
              <a:rPr lang="en-US" sz="1067">
                <a:latin typeface="+mn-lt"/>
                <a:cs typeface="Arial" pitchFamily="34" charset="0"/>
              </a:rPr>
              <a:t>Background 2</a:t>
            </a:r>
          </a:p>
        </p:txBody>
      </p:sp>
      <p:sp>
        <p:nvSpPr>
          <p:cNvPr id="12" name="ColorBackground1Rectangle">
            <a:extLst>
              <a:ext uri="{FF2B5EF4-FFF2-40B4-BE49-F238E27FC236}">
                <a16:creationId xmlns:a16="http://schemas.microsoft.com/office/drawing/2014/main" id="{241194B4-DC84-4DC8-8921-7876917D3D2E}"/>
              </a:ext>
            </a:extLst>
          </p:cNvPr>
          <p:cNvSpPr>
            <a:spLocks noChangeArrowheads="1"/>
          </p:cNvSpPr>
          <p:nvPr userDrawn="1"/>
        </p:nvSpPr>
        <p:spPr bwMode="gray">
          <a:xfrm>
            <a:off x="-1007925" y="1924152"/>
            <a:ext cx="966408" cy="612648"/>
          </a:xfrm>
          <a:prstGeom prst="rect">
            <a:avLst/>
          </a:prstGeom>
          <a:solidFill>
            <a:srgbClr val="0063AF"/>
          </a:solidFill>
          <a:ln w="9525">
            <a:solidFill>
              <a:srgbClr val="606060"/>
            </a:solidFill>
            <a:miter lim="800000"/>
            <a:headEnd/>
            <a:tailEnd/>
          </a:ln>
          <a:effectLst/>
        </p:spPr>
        <p:txBody>
          <a:bodyPr vert="horz" wrap="none" lIns="121907" tIns="60953" rIns="121907" bIns="60953" numCol="1" anchor="ctr" anchorCtr="0" compatLnSpc="1">
            <a:prstTxWarp prst="textNoShape">
              <a:avLst/>
            </a:prstTxWarp>
            <a:noAutofit/>
          </a:bodyPr>
          <a:lstStyle/>
          <a:p>
            <a:pPr algn="ctr" defTabSz="1243918"/>
            <a:r>
              <a:rPr lang="en-US" sz="1333" b="1">
                <a:solidFill>
                  <a:schemeClr val="bg1"/>
                </a:solidFill>
                <a:latin typeface="+mn-lt"/>
                <a:cs typeface="Arial" pitchFamily="34" charset="0"/>
              </a:rPr>
              <a:t>0</a:t>
            </a:r>
          </a:p>
          <a:p>
            <a:pPr algn="ctr" defTabSz="1243918"/>
            <a:r>
              <a:rPr lang="en-US" sz="1333" b="1">
                <a:solidFill>
                  <a:schemeClr val="bg1"/>
                </a:solidFill>
                <a:latin typeface="+mn-lt"/>
                <a:cs typeface="Arial" pitchFamily="34" charset="0"/>
              </a:rPr>
              <a:t>99</a:t>
            </a:r>
          </a:p>
          <a:p>
            <a:pPr algn="ctr" defTabSz="1243918"/>
            <a:r>
              <a:rPr lang="en-US" sz="1333" b="1">
                <a:solidFill>
                  <a:schemeClr val="bg1"/>
                </a:solidFill>
                <a:latin typeface="+mn-lt"/>
                <a:cs typeface="Arial" pitchFamily="34" charset="0"/>
              </a:rPr>
              <a:t>175</a:t>
            </a:r>
          </a:p>
        </p:txBody>
      </p:sp>
      <p:sp>
        <p:nvSpPr>
          <p:cNvPr id="13" name="Rectangle 8">
            <a:extLst>
              <a:ext uri="{FF2B5EF4-FFF2-40B4-BE49-F238E27FC236}">
                <a16:creationId xmlns:a16="http://schemas.microsoft.com/office/drawing/2014/main" id="{0F18EFA4-544D-45E4-BFAD-AE163C122C0C}"/>
              </a:ext>
            </a:extLst>
          </p:cNvPr>
          <p:cNvSpPr>
            <a:spLocks noChangeArrowheads="1"/>
          </p:cNvSpPr>
          <p:nvPr userDrawn="1"/>
        </p:nvSpPr>
        <p:spPr bwMode="gray">
          <a:xfrm>
            <a:off x="-1845616" y="1912447"/>
            <a:ext cx="955340" cy="164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defTabSz="1243918"/>
            <a:r>
              <a:rPr lang="en-US" sz="1067">
                <a:latin typeface="+mn-lt"/>
                <a:cs typeface="Arial" pitchFamily="34" charset="0"/>
              </a:rPr>
              <a:t>Title Color</a:t>
            </a:r>
          </a:p>
        </p:txBody>
      </p:sp>
      <p:sp>
        <p:nvSpPr>
          <p:cNvPr id="14" name="ColorBackground1Rectangle">
            <a:extLst>
              <a:ext uri="{FF2B5EF4-FFF2-40B4-BE49-F238E27FC236}">
                <a16:creationId xmlns:a16="http://schemas.microsoft.com/office/drawing/2014/main" id="{8EBEB7E3-E6D7-4DAD-8A5A-9319174A181C}"/>
              </a:ext>
            </a:extLst>
          </p:cNvPr>
          <p:cNvSpPr>
            <a:spLocks noChangeArrowheads="1"/>
          </p:cNvSpPr>
          <p:nvPr userDrawn="1"/>
        </p:nvSpPr>
        <p:spPr bwMode="gray">
          <a:xfrm>
            <a:off x="-1007925" y="2568300"/>
            <a:ext cx="966408" cy="612648"/>
          </a:xfrm>
          <a:prstGeom prst="rect">
            <a:avLst/>
          </a:prstGeom>
          <a:solidFill>
            <a:srgbClr val="99CCEF"/>
          </a:solidFill>
          <a:ln w="9525">
            <a:solidFill>
              <a:srgbClr val="606060"/>
            </a:solidFill>
            <a:miter lim="800000"/>
            <a:headEnd/>
            <a:tailEnd/>
          </a:ln>
          <a:effectLst/>
        </p:spPr>
        <p:txBody>
          <a:bodyPr vert="horz" wrap="none" lIns="121907" tIns="60953" rIns="121907" bIns="60953" numCol="1" anchor="ctr" anchorCtr="0" compatLnSpc="1">
            <a:prstTxWarp prst="textNoShape">
              <a:avLst/>
            </a:prstTxWarp>
            <a:noAutofit/>
          </a:bodyPr>
          <a:lstStyle/>
          <a:p>
            <a:pPr algn="ctr" defTabSz="1243918"/>
            <a:r>
              <a:rPr lang="en-US" sz="1333" b="0">
                <a:solidFill>
                  <a:schemeClr val="tx1"/>
                </a:solidFill>
                <a:latin typeface="+mn-lt"/>
                <a:cs typeface="Arial" pitchFamily="34" charset="0"/>
              </a:rPr>
              <a:t>153</a:t>
            </a:r>
          </a:p>
          <a:p>
            <a:pPr algn="ctr" defTabSz="1243918"/>
            <a:r>
              <a:rPr lang="en-US" sz="1333" b="0">
                <a:solidFill>
                  <a:schemeClr val="tx1"/>
                </a:solidFill>
                <a:latin typeface="+mn-lt"/>
                <a:cs typeface="Arial" pitchFamily="34" charset="0"/>
              </a:rPr>
              <a:t>204</a:t>
            </a:r>
          </a:p>
          <a:p>
            <a:pPr algn="ctr" defTabSz="1243918"/>
            <a:r>
              <a:rPr lang="en-US" sz="1333" b="0">
                <a:solidFill>
                  <a:schemeClr val="tx1"/>
                </a:solidFill>
                <a:latin typeface="+mn-lt"/>
                <a:cs typeface="Arial" pitchFamily="34" charset="0"/>
              </a:rPr>
              <a:t>239</a:t>
            </a:r>
          </a:p>
        </p:txBody>
      </p:sp>
      <p:sp>
        <p:nvSpPr>
          <p:cNvPr id="15" name="Rectangle 8">
            <a:extLst>
              <a:ext uri="{FF2B5EF4-FFF2-40B4-BE49-F238E27FC236}">
                <a16:creationId xmlns:a16="http://schemas.microsoft.com/office/drawing/2014/main" id="{AB121702-C144-4806-9A2A-B6D43E891230}"/>
              </a:ext>
            </a:extLst>
          </p:cNvPr>
          <p:cNvSpPr>
            <a:spLocks noChangeArrowheads="1"/>
          </p:cNvSpPr>
          <p:nvPr userDrawn="1"/>
        </p:nvSpPr>
        <p:spPr bwMode="gray">
          <a:xfrm>
            <a:off x="-1845616" y="2556595"/>
            <a:ext cx="955340" cy="164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defTabSz="1243918"/>
            <a:r>
              <a:rPr lang="en-US" sz="1067">
                <a:latin typeface="+mn-lt"/>
                <a:cs typeface="Arial" pitchFamily="34" charset="0"/>
              </a:rPr>
              <a:t>Accent 1</a:t>
            </a:r>
          </a:p>
        </p:txBody>
      </p:sp>
      <p:sp>
        <p:nvSpPr>
          <p:cNvPr id="16" name="ColorBackground1Rectangle">
            <a:extLst>
              <a:ext uri="{FF2B5EF4-FFF2-40B4-BE49-F238E27FC236}">
                <a16:creationId xmlns:a16="http://schemas.microsoft.com/office/drawing/2014/main" id="{966FADC8-AC88-46D2-B476-169A57EFD591}"/>
              </a:ext>
            </a:extLst>
          </p:cNvPr>
          <p:cNvSpPr>
            <a:spLocks noChangeArrowheads="1"/>
          </p:cNvSpPr>
          <p:nvPr userDrawn="1"/>
        </p:nvSpPr>
        <p:spPr bwMode="gray">
          <a:xfrm>
            <a:off x="-1007925" y="3209420"/>
            <a:ext cx="966408" cy="612648"/>
          </a:xfrm>
          <a:prstGeom prst="rect">
            <a:avLst/>
          </a:prstGeom>
          <a:solidFill>
            <a:srgbClr val="10A2ED"/>
          </a:solidFill>
          <a:ln w="9525">
            <a:solidFill>
              <a:srgbClr val="606060"/>
            </a:solidFill>
            <a:miter lim="800000"/>
            <a:headEnd/>
            <a:tailEnd/>
          </a:ln>
          <a:effectLst/>
        </p:spPr>
        <p:txBody>
          <a:bodyPr vert="horz" wrap="none" lIns="121907" tIns="60953" rIns="121907" bIns="60953" numCol="1" anchor="ctr" anchorCtr="0" compatLnSpc="1">
            <a:prstTxWarp prst="textNoShape">
              <a:avLst/>
            </a:prstTxWarp>
            <a:noAutofit/>
          </a:bodyPr>
          <a:lstStyle/>
          <a:p>
            <a:pPr algn="ctr" defTabSz="1243918"/>
            <a:r>
              <a:rPr lang="en-US" sz="1333" b="1">
                <a:solidFill>
                  <a:schemeClr val="bg1"/>
                </a:solidFill>
                <a:latin typeface="+mn-lt"/>
                <a:cs typeface="Arial" pitchFamily="34" charset="0"/>
              </a:rPr>
              <a:t>16</a:t>
            </a:r>
          </a:p>
          <a:p>
            <a:pPr algn="ctr" defTabSz="1243918"/>
            <a:r>
              <a:rPr lang="en-US" sz="1333" b="1">
                <a:solidFill>
                  <a:schemeClr val="bg1"/>
                </a:solidFill>
                <a:latin typeface="+mn-lt"/>
                <a:cs typeface="Arial" pitchFamily="34" charset="0"/>
              </a:rPr>
              <a:t>162</a:t>
            </a:r>
          </a:p>
          <a:p>
            <a:pPr algn="ctr" defTabSz="1243918"/>
            <a:r>
              <a:rPr lang="en-US" sz="1333" b="1">
                <a:solidFill>
                  <a:schemeClr val="bg1"/>
                </a:solidFill>
                <a:latin typeface="+mn-lt"/>
                <a:cs typeface="Arial" pitchFamily="34" charset="0"/>
              </a:rPr>
              <a:t>237</a:t>
            </a:r>
          </a:p>
        </p:txBody>
      </p:sp>
      <p:sp>
        <p:nvSpPr>
          <p:cNvPr id="17" name="Rectangle 8">
            <a:extLst>
              <a:ext uri="{FF2B5EF4-FFF2-40B4-BE49-F238E27FC236}">
                <a16:creationId xmlns:a16="http://schemas.microsoft.com/office/drawing/2014/main" id="{FE50CA79-5AA9-4979-B8FB-85161AA6A074}"/>
              </a:ext>
            </a:extLst>
          </p:cNvPr>
          <p:cNvSpPr>
            <a:spLocks noChangeArrowheads="1"/>
          </p:cNvSpPr>
          <p:nvPr userDrawn="1"/>
        </p:nvSpPr>
        <p:spPr bwMode="gray">
          <a:xfrm>
            <a:off x="-1845616" y="3197715"/>
            <a:ext cx="955340" cy="164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defTabSz="1243918"/>
            <a:r>
              <a:rPr lang="en-US" sz="1067">
                <a:latin typeface="+mn-lt"/>
                <a:cs typeface="Arial" pitchFamily="34" charset="0"/>
              </a:rPr>
              <a:t>Accent 2</a:t>
            </a:r>
          </a:p>
        </p:txBody>
      </p:sp>
      <p:sp>
        <p:nvSpPr>
          <p:cNvPr id="18" name="ColorBackground1Rectangle">
            <a:extLst>
              <a:ext uri="{FF2B5EF4-FFF2-40B4-BE49-F238E27FC236}">
                <a16:creationId xmlns:a16="http://schemas.microsoft.com/office/drawing/2014/main" id="{7EAC6C63-2118-45D9-BCE8-5FFA23886A68}"/>
              </a:ext>
            </a:extLst>
          </p:cNvPr>
          <p:cNvSpPr>
            <a:spLocks noChangeArrowheads="1"/>
          </p:cNvSpPr>
          <p:nvPr userDrawn="1"/>
        </p:nvSpPr>
        <p:spPr bwMode="gray">
          <a:xfrm>
            <a:off x="-1007925" y="3859937"/>
            <a:ext cx="966408" cy="612648"/>
          </a:xfrm>
          <a:prstGeom prst="rect">
            <a:avLst/>
          </a:prstGeom>
          <a:solidFill>
            <a:srgbClr val="0063AF"/>
          </a:solidFill>
          <a:ln w="9525">
            <a:solidFill>
              <a:srgbClr val="606060"/>
            </a:solidFill>
            <a:miter lim="800000"/>
            <a:headEnd/>
            <a:tailEnd/>
          </a:ln>
          <a:effectLst/>
        </p:spPr>
        <p:txBody>
          <a:bodyPr vert="horz" wrap="none" lIns="121907" tIns="60953" rIns="121907" bIns="60953" numCol="1" anchor="ctr" anchorCtr="0" compatLnSpc="1">
            <a:prstTxWarp prst="textNoShape">
              <a:avLst/>
            </a:prstTxWarp>
            <a:noAutofit/>
          </a:bodyPr>
          <a:lstStyle/>
          <a:p>
            <a:pPr algn="ctr" defTabSz="1243918"/>
            <a:r>
              <a:rPr lang="en-US" sz="1333" b="1">
                <a:solidFill>
                  <a:schemeClr val="bg1"/>
                </a:solidFill>
                <a:latin typeface="+mn-lt"/>
                <a:cs typeface="Arial" pitchFamily="34" charset="0"/>
              </a:rPr>
              <a:t>0</a:t>
            </a:r>
          </a:p>
          <a:p>
            <a:pPr algn="ctr" defTabSz="1243918"/>
            <a:r>
              <a:rPr lang="en-US" sz="1333" b="1">
                <a:solidFill>
                  <a:schemeClr val="bg1"/>
                </a:solidFill>
                <a:latin typeface="+mn-lt"/>
                <a:cs typeface="Arial" pitchFamily="34" charset="0"/>
              </a:rPr>
              <a:t>99</a:t>
            </a:r>
          </a:p>
          <a:p>
            <a:pPr algn="ctr" defTabSz="1243918"/>
            <a:r>
              <a:rPr lang="en-US" sz="1333" b="1">
                <a:solidFill>
                  <a:schemeClr val="bg1"/>
                </a:solidFill>
                <a:latin typeface="+mn-lt"/>
                <a:cs typeface="Arial" pitchFamily="34" charset="0"/>
              </a:rPr>
              <a:t>175</a:t>
            </a:r>
          </a:p>
        </p:txBody>
      </p:sp>
      <p:sp>
        <p:nvSpPr>
          <p:cNvPr id="19" name="Rectangle 8">
            <a:extLst>
              <a:ext uri="{FF2B5EF4-FFF2-40B4-BE49-F238E27FC236}">
                <a16:creationId xmlns:a16="http://schemas.microsoft.com/office/drawing/2014/main" id="{3CE1C76B-A5B3-40A1-98E5-5257E84BE9F5}"/>
              </a:ext>
            </a:extLst>
          </p:cNvPr>
          <p:cNvSpPr>
            <a:spLocks noChangeArrowheads="1"/>
          </p:cNvSpPr>
          <p:nvPr userDrawn="1"/>
        </p:nvSpPr>
        <p:spPr bwMode="gray">
          <a:xfrm>
            <a:off x="-1845616" y="3848232"/>
            <a:ext cx="955340" cy="164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defTabSz="1243918"/>
            <a:r>
              <a:rPr lang="en-US" sz="1067">
                <a:latin typeface="+mn-lt"/>
                <a:cs typeface="Arial" pitchFamily="34" charset="0"/>
              </a:rPr>
              <a:t>Accent 3</a:t>
            </a:r>
          </a:p>
        </p:txBody>
      </p:sp>
      <p:sp>
        <p:nvSpPr>
          <p:cNvPr id="20" name="ColorBackground1Rectangle">
            <a:extLst>
              <a:ext uri="{FF2B5EF4-FFF2-40B4-BE49-F238E27FC236}">
                <a16:creationId xmlns:a16="http://schemas.microsoft.com/office/drawing/2014/main" id="{BE39AA17-9B42-48E4-AA8B-7F06C9D10841}"/>
              </a:ext>
            </a:extLst>
          </p:cNvPr>
          <p:cNvSpPr>
            <a:spLocks noChangeArrowheads="1"/>
          </p:cNvSpPr>
          <p:nvPr userDrawn="1"/>
        </p:nvSpPr>
        <p:spPr bwMode="gray">
          <a:xfrm>
            <a:off x="-1007925" y="4510454"/>
            <a:ext cx="966408" cy="612648"/>
          </a:xfrm>
          <a:prstGeom prst="rect">
            <a:avLst/>
          </a:prstGeom>
          <a:solidFill>
            <a:srgbClr val="003C6A"/>
          </a:solidFill>
          <a:ln w="9525">
            <a:solidFill>
              <a:srgbClr val="606060"/>
            </a:solidFill>
            <a:miter lim="800000"/>
            <a:headEnd/>
            <a:tailEnd/>
          </a:ln>
          <a:effectLst/>
        </p:spPr>
        <p:txBody>
          <a:bodyPr vert="horz" wrap="none" lIns="121907" tIns="60953" rIns="121907" bIns="60953" numCol="1" anchor="ctr" anchorCtr="0" compatLnSpc="1">
            <a:prstTxWarp prst="textNoShape">
              <a:avLst/>
            </a:prstTxWarp>
            <a:noAutofit/>
          </a:bodyPr>
          <a:lstStyle/>
          <a:p>
            <a:pPr algn="ctr" defTabSz="1243918"/>
            <a:r>
              <a:rPr lang="en-US" sz="1333" b="1">
                <a:solidFill>
                  <a:schemeClr val="bg1"/>
                </a:solidFill>
                <a:latin typeface="+mn-lt"/>
                <a:cs typeface="Arial" pitchFamily="34" charset="0"/>
              </a:rPr>
              <a:t>0</a:t>
            </a:r>
          </a:p>
          <a:p>
            <a:pPr algn="ctr" defTabSz="1243918"/>
            <a:r>
              <a:rPr lang="en-US" sz="1333" b="1">
                <a:solidFill>
                  <a:schemeClr val="bg1"/>
                </a:solidFill>
                <a:latin typeface="+mn-lt"/>
                <a:cs typeface="Arial" pitchFamily="34" charset="0"/>
              </a:rPr>
              <a:t>60</a:t>
            </a:r>
          </a:p>
          <a:p>
            <a:pPr algn="ctr" defTabSz="1243918"/>
            <a:r>
              <a:rPr lang="en-US" sz="1333" b="1">
                <a:solidFill>
                  <a:schemeClr val="bg1"/>
                </a:solidFill>
                <a:latin typeface="+mn-lt"/>
                <a:cs typeface="Arial" pitchFamily="34" charset="0"/>
              </a:rPr>
              <a:t>106</a:t>
            </a:r>
          </a:p>
        </p:txBody>
      </p:sp>
      <p:sp>
        <p:nvSpPr>
          <p:cNvPr id="21" name="Rectangle 8">
            <a:extLst>
              <a:ext uri="{FF2B5EF4-FFF2-40B4-BE49-F238E27FC236}">
                <a16:creationId xmlns:a16="http://schemas.microsoft.com/office/drawing/2014/main" id="{726720F9-1515-43CC-AD3D-CD33219B4700}"/>
              </a:ext>
            </a:extLst>
          </p:cNvPr>
          <p:cNvSpPr>
            <a:spLocks noChangeArrowheads="1"/>
          </p:cNvSpPr>
          <p:nvPr userDrawn="1"/>
        </p:nvSpPr>
        <p:spPr bwMode="gray">
          <a:xfrm>
            <a:off x="-1845616" y="4498749"/>
            <a:ext cx="955340" cy="164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defTabSz="1243918"/>
            <a:r>
              <a:rPr lang="en-US" sz="1067">
                <a:latin typeface="+mn-lt"/>
                <a:cs typeface="Arial" pitchFamily="34" charset="0"/>
              </a:rPr>
              <a:t>Accent 4</a:t>
            </a:r>
          </a:p>
        </p:txBody>
      </p:sp>
      <p:sp>
        <p:nvSpPr>
          <p:cNvPr id="22" name="ColorBackground1Rectangle">
            <a:extLst>
              <a:ext uri="{FF2B5EF4-FFF2-40B4-BE49-F238E27FC236}">
                <a16:creationId xmlns:a16="http://schemas.microsoft.com/office/drawing/2014/main" id="{7CF1419C-B1A6-413F-950F-04839CF9C324}"/>
              </a:ext>
            </a:extLst>
          </p:cNvPr>
          <p:cNvSpPr>
            <a:spLocks noChangeArrowheads="1"/>
          </p:cNvSpPr>
          <p:nvPr userDrawn="1"/>
        </p:nvSpPr>
        <p:spPr bwMode="gray">
          <a:xfrm>
            <a:off x="-1007925" y="5159943"/>
            <a:ext cx="966408" cy="612648"/>
          </a:xfrm>
          <a:prstGeom prst="rect">
            <a:avLst/>
          </a:prstGeom>
          <a:solidFill>
            <a:srgbClr val="A90504"/>
          </a:solidFill>
          <a:ln w="9525">
            <a:solidFill>
              <a:srgbClr val="606060"/>
            </a:solidFill>
            <a:miter lim="800000"/>
            <a:headEnd/>
            <a:tailEnd/>
          </a:ln>
          <a:effectLst/>
        </p:spPr>
        <p:txBody>
          <a:bodyPr vert="horz" wrap="none" lIns="121907" tIns="60953" rIns="121907" bIns="60953" numCol="1" anchor="ctr" anchorCtr="0" compatLnSpc="1">
            <a:prstTxWarp prst="textNoShape">
              <a:avLst/>
            </a:prstTxWarp>
            <a:noAutofit/>
          </a:bodyPr>
          <a:lstStyle/>
          <a:p>
            <a:pPr algn="ctr" defTabSz="1243918"/>
            <a:r>
              <a:rPr lang="en-US" sz="1333" b="1">
                <a:solidFill>
                  <a:schemeClr val="bg1"/>
                </a:solidFill>
                <a:latin typeface="+mn-lt"/>
                <a:cs typeface="Arial" pitchFamily="34" charset="0"/>
              </a:rPr>
              <a:t>169</a:t>
            </a:r>
          </a:p>
          <a:p>
            <a:pPr algn="ctr" defTabSz="1243918"/>
            <a:r>
              <a:rPr lang="en-US" sz="1333" b="1">
                <a:solidFill>
                  <a:schemeClr val="bg1"/>
                </a:solidFill>
                <a:latin typeface="+mn-lt"/>
                <a:cs typeface="Arial" pitchFamily="34" charset="0"/>
              </a:rPr>
              <a:t>5</a:t>
            </a:r>
          </a:p>
          <a:p>
            <a:pPr algn="ctr" defTabSz="1243918"/>
            <a:r>
              <a:rPr lang="en-US" sz="1333" b="1">
                <a:solidFill>
                  <a:schemeClr val="bg1"/>
                </a:solidFill>
                <a:latin typeface="+mn-lt"/>
                <a:cs typeface="Arial" pitchFamily="34" charset="0"/>
              </a:rPr>
              <a:t>4</a:t>
            </a:r>
          </a:p>
        </p:txBody>
      </p:sp>
      <p:sp>
        <p:nvSpPr>
          <p:cNvPr id="23" name="Rectangle 8">
            <a:extLst>
              <a:ext uri="{FF2B5EF4-FFF2-40B4-BE49-F238E27FC236}">
                <a16:creationId xmlns:a16="http://schemas.microsoft.com/office/drawing/2014/main" id="{BB54C782-C757-42B9-8897-3B6F49BFE103}"/>
              </a:ext>
            </a:extLst>
          </p:cNvPr>
          <p:cNvSpPr>
            <a:spLocks noChangeArrowheads="1"/>
          </p:cNvSpPr>
          <p:nvPr userDrawn="1"/>
        </p:nvSpPr>
        <p:spPr bwMode="gray">
          <a:xfrm>
            <a:off x="-1845616" y="5148238"/>
            <a:ext cx="955340" cy="164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defTabSz="1243918"/>
            <a:r>
              <a:rPr lang="en-US" sz="1067">
                <a:latin typeface="+mn-lt"/>
                <a:cs typeface="Arial" pitchFamily="34" charset="0"/>
              </a:rPr>
              <a:t>Accent 5</a:t>
            </a:r>
          </a:p>
        </p:txBody>
      </p:sp>
      <p:sp>
        <p:nvSpPr>
          <p:cNvPr id="24" name="ColorBackground1Rectangle">
            <a:extLst>
              <a:ext uri="{FF2B5EF4-FFF2-40B4-BE49-F238E27FC236}">
                <a16:creationId xmlns:a16="http://schemas.microsoft.com/office/drawing/2014/main" id="{BFBBF05B-D271-4FC4-BF15-F4568C9AC311}"/>
              </a:ext>
            </a:extLst>
          </p:cNvPr>
          <p:cNvSpPr>
            <a:spLocks noChangeArrowheads="1"/>
          </p:cNvSpPr>
          <p:nvPr userDrawn="1"/>
        </p:nvSpPr>
        <p:spPr bwMode="gray">
          <a:xfrm>
            <a:off x="-1007925" y="5808349"/>
            <a:ext cx="966408" cy="612648"/>
          </a:xfrm>
          <a:prstGeom prst="rect">
            <a:avLst/>
          </a:prstGeom>
          <a:solidFill>
            <a:srgbClr val="A6A6A6"/>
          </a:solidFill>
          <a:ln w="9525">
            <a:solidFill>
              <a:srgbClr val="606060"/>
            </a:solidFill>
            <a:miter lim="800000"/>
            <a:headEnd/>
            <a:tailEnd/>
          </a:ln>
          <a:effectLst/>
        </p:spPr>
        <p:txBody>
          <a:bodyPr vert="horz" wrap="none" lIns="121907" tIns="60953" rIns="121907" bIns="60953" numCol="1" anchor="ctr" anchorCtr="0" compatLnSpc="1">
            <a:prstTxWarp prst="textNoShape">
              <a:avLst/>
            </a:prstTxWarp>
            <a:noAutofit/>
          </a:bodyPr>
          <a:lstStyle/>
          <a:p>
            <a:pPr algn="ctr" defTabSz="1243918"/>
            <a:r>
              <a:rPr lang="en-US" sz="1333" b="0">
                <a:solidFill>
                  <a:schemeClr val="tx1"/>
                </a:solidFill>
                <a:latin typeface="+mn-lt"/>
                <a:cs typeface="Arial" pitchFamily="34" charset="0"/>
              </a:rPr>
              <a:t>166</a:t>
            </a:r>
          </a:p>
          <a:p>
            <a:pPr algn="ctr" defTabSz="1243918"/>
            <a:r>
              <a:rPr lang="en-US" sz="1333" b="0">
                <a:solidFill>
                  <a:schemeClr val="tx1"/>
                </a:solidFill>
                <a:latin typeface="+mn-lt"/>
                <a:cs typeface="Arial" pitchFamily="34" charset="0"/>
              </a:rPr>
              <a:t>166</a:t>
            </a:r>
          </a:p>
          <a:p>
            <a:pPr algn="ctr" defTabSz="1243918"/>
            <a:r>
              <a:rPr lang="en-US" sz="1333" b="0">
                <a:solidFill>
                  <a:schemeClr val="tx1"/>
                </a:solidFill>
                <a:latin typeface="+mn-lt"/>
                <a:cs typeface="Arial" pitchFamily="34" charset="0"/>
              </a:rPr>
              <a:t>166</a:t>
            </a:r>
          </a:p>
        </p:txBody>
      </p:sp>
      <p:sp>
        <p:nvSpPr>
          <p:cNvPr id="25" name="Rectangle 8">
            <a:extLst>
              <a:ext uri="{FF2B5EF4-FFF2-40B4-BE49-F238E27FC236}">
                <a16:creationId xmlns:a16="http://schemas.microsoft.com/office/drawing/2014/main" id="{854CC1FF-55A5-4749-9B24-7A6822F600F1}"/>
              </a:ext>
            </a:extLst>
          </p:cNvPr>
          <p:cNvSpPr>
            <a:spLocks noChangeArrowheads="1"/>
          </p:cNvSpPr>
          <p:nvPr userDrawn="1"/>
        </p:nvSpPr>
        <p:spPr bwMode="gray">
          <a:xfrm>
            <a:off x="-1845616" y="5796644"/>
            <a:ext cx="955340" cy="164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defTabSz="1243918"/>
            <a:r>
              <a:rPr lang="en-US" sz="1067">
                <a:latin typeface="+mn-lt"/>
                <a:cs typeface="Arial" pitchFamily="34" charset="0"/>
              </a:rPr>
              <a:t>Outline Color</a:t>
            </a:r>
          </a:p>
        </p:txBody>
      </p:sp>
    </p:spTree>
    <p:extLst>
      <p:ext uri="{BB962C8B-B14F-4D97-AF65-F5344CB8AC3E}">
        <p14:creationId xmlns:p14="http://schemas.microsoft.com/office/powerpoint/2010/main" val="2263529673"/>
      </p:ext>
    </p:extLst>
  </p:cSld>
  <p:clrMapOvr>
    <a:masterClrMapping/>
  </p:clrMapOvr>
  <p:extLst>
    <p:ext uri="{DCECCB84-F9BA-43D5-87BE-67443E8EF086}">
      <p15:sldGuideLst xmlns:p15="http://schemas.microsoft.com/office/powerpoint/2012/main">
        <p15:guide id="1" pos="7489">
          <p15:clr>
            <a:srgbClr val="F26B43"/>
          </p15:clr>
        </p15:guide>
        <p15:guide id="2" pos="101">
          <p15:clr>
            <a:srgbClr val="F26B43"/>
          </p15:clr>
        </p15:guide>
        <p15:guide id="3" orient="horz" pos="583">
          <p15:clr>
            <a:srgbClr val="F26B43"/>
          </p15:clr>
        </p15:guide>
        <p15:guide id="4" orient="horz" pos="3990">
          <p15:clr>
            <a:srgbClr val="F26B43"/>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a:t>Klik for at redigere titeltypografi i masteren</a:t>
            </a:r>
          </a:p>
        </p:txBody>
      </p:sp>
      <p:sp>
        <p:nvSpPr>
          <p:cNvPr id="3" name="Footer Placeholder 2"/>
          <p:cNvSpPr>
            <a:spLocks noGrp="1"/>
          </p:cNvSpPr>
          <p:nvPr>
            <p:ph type="ftr" sz="quarter" idx="10"/>
          </p:nvPr>
        </p:nvSpPr>
        <p:spPr/>
        <p:txBody>
          <a:bodyPr/>
          <a:lstStyle>
            <a:lvl1pPr>
              <a:defRPr/>
            </a:lvl1pPr>
          </a:lstStyle>
          <a:p>
            <a:r>
              <a:rPr lang="da-DK">
                <a:solidFill>
                  <a:srgbClr val="FFFFFF">
                    <a:lumMod val="75000"/>
                  </a:srgbClr>
                </a:solidFill>
              </a:rPr>
              <a:t>Tilføj titel i sidehoved / sidefod</a:t>
            </a:r>
          </a:p>
        </p:txBody>
      </p:sp>
      <p:sp>
        <p:nvSpPr>
          <p:cNvPr id="4" name="Slide Number Placeholder 3"/>
          <p:cNvSpPr>
            <a:spLocks noGrp="1"/>
          </p:cNvSpPr>
          <p:nvPr>
            <p:ph type="sldNum" sz="quarter" idx="11"/>
          </p:nvPr>
        </p:nvSpPr>
        <p:spPr/>
        <p:txBody>
          <a:bodyPr/>
          <a:lstStyle>
            <a:lvl1pPr>
              <a:defRPr/>
            </a:lvl1pPr>
          </a:lstStyle>
          <a:p>
            <a:fld id="{F4A204B1-5332-4199-B5D1-D8BEA3E48DFA}" type="slidenum">
              <a:rPr lang="da-DK">
                <a:solidFill>
                  <a:srgbClr val="FFFFFF"/>
                </a:solidFill>
              </a:rPr>
              <a:pPr/>
              <a:t>‹nr.›</a:t>
            </a:fld>
            <a:endParaRPr lang="da-DK">
              <a:solidFill>
                <a:srgbClr val="FFFFFF"/>
              </a:solidFill>
            </a:endParaRPr>
          </a:p>
        </p:txBody>
      </p:sp>
      <p:sp>
        <p:nvSpPr>
          <p:cNvPr id="5" name="Date Placeholder 4"/>
          <p:cNvSpPr>
            <a:spLocks noGrp="1"/>
          </p:cNvSpPr>
          <p:nvPr>
            <p:ph type="dt" sz="half" idx="12"/>
          </p:nvPr>
        </p:nvSpPr>
        <p:spPr/>
        <p:txBody>
          <a:bodyPr/>
          <a:lstStyle>
            <a:lvl1pPr>
              <a:defRPr/>
            </a:lvl1pPr>
          </a:lstStyle>
          <a:p>
            <a:fld id="{01C62539-3839-4A69-B622-CECAFEE61C44}" type="datetime2">
              <a:rPr lang="da-DK">
                <a:solidFill>
                  <a:srgbClr val="FFFFFF">
                    <a:lumMod val="75000"/>
                  </a:srgbClr>
                </a:solidFill>
              </a:rPr>
              <a:pPr/>
              <a:t>22. november 2023</a:t>
            </a:fld>
            <a:endParaRPr lang="da-DK">
              <a:solidFill>
                <a:srgbClr val="FFFFFF">
                  <a:lumMod val="75000"/>
                </a:srgbClr>
              </a:solidFill>
            </a:endParaRPr>
          </a:p>
        </p:txBody>
      </p:sp>
      <p:sp>
        <p:nvSpPr>
          <p:cNvPr id="8" name="Text Placeholder 9"/>
          <p:cNvSpPr>
            <a:spLocks noGrp="1"/>
          </p:cNvSpPr>
          <p:nvPr>
            <p:ph type="body" sz="quarter" idx="13" hasCustomPrompt="1"/>
          </p:nvPr>
        </p:nvSpPr>
        <p:spPr>
          <a:xfrm>
            <a:off x="575733" y="758826"/>
            <a:ext cx="11049000" cy="413543"/>
          </a:xfrm>
        </p:spPr>
        <p:txBody>
          <a:bodyPr/>
          <a:lstStyle>
            <a:lvl1pPr marL="0" indent="0">
              <a:lnSpc>
                <a:spcPct val="96000"/>
              </a:lnSpc>
              <a:buNone/>
              <a:defRPr sz="1600"/>
            </a:lvl1pPr>
          </a:lstStyle>
          <a:p>
            <a:pPr lvl="0"/>
            <a:r>
              <a:rPr lang="da-DK"/>
              <a:t>Klik for at redigere underoverskriften</a:t>
            </a:r>
            <a:br>
              <a:rPr lang="da-DK"/>
            </a:br>
            <a:endParaRPr lang="da-DK"/>
          </a:p>
        </p:txBody>
      </p:sp>
      <p:sp>
        <p:nvSpPr>
          <p:cNvPr id="10" name="Text Placeholder 8"/>
          <p:cNvSpPr>
            <a:spLocks noGrp="1"/>
          </p:cNvSpPr>
          <p:nvPr>
            <p:ph type="body" sz="quarter" idx="14" hasCustomPrompt="1"/>
          </p:nvPr>
        </p:nvSpPr>
        <p:spPr>
          <a:xfrm>
            <a:off x="564654" y="6208737"/>
            <a:ext cx="9563793" cy="473100"/>
          </a:xfrm>
        </p:spPr>
        <p:txBody>
          <a:bodyPr anchor="b" anchorCtr="0"/>
          <a:lstStyle>
            <a:lvl1pPr marL="0" indent="0">
              <a:lnSpc>
                <a:spcPct val="100000"/>
              </a:lnSpc>
              <a:buNone/>
              <a:defRPr sz="800" baseline="0">
                <a:solidFill>
                  <a:schemeClr val="bg1"/>
                </a:solidFill>
              </a:defRPr>
            </a:lvl1pPr>
          </a:lstStyle>
          <a:p>
            <a:pPr lvl="0"/>
            <a:r>
              <a:rPr lang="da-DK"/>
              <a:t>Her kan placeres 3 linjer tekst. </a:t>
            </a:r>
            <a:r>
              <a:rPr lang="da-DK" err="1"/>
              <a:t>f.eks.noter</a:t>
            </a:r>
            <a:r>
              <a:rPr lang="da-DK"/>
              <a:t> i 2 linjer og kildeangivelse i den tredje.</a:t>
            </a:r>
          </a:p>
        </p:txBody>
      </p:sp>
    </p:spTree>
    <p:extLst>
      <p:ext uri="{BB962C8B-B14F-4D97-AF65-F5344CB8AC3E}">
        <p14:creationId xmlns:p14="http://schemas.microsoft.com/office/powerpoint/2010/main" val="148577592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GB"/>
          </a:p>
        </p:txBody>
      </p:sp>
      <p:sp>
        <p:nvSpPr>
          <p:cNvPr id="5" name="Footer Placeholder 1"/>
          <p:cNvSpPr>
            <a:spLocks noGrp="1"/>
          </p:cNvSpPr>
          <p:nvPr>
            <p:ph type="ftr" sz="quarter" idx="3"/>
          </p:nvPr>
        </p:nvSpPr>
        <p:spPr>
          <a:xfrm>
            <a:off x="1760416" y="6623218"/>
            <a:ext cx="3860800" cy="115195"/>
          </a:xfrm>
          <a:prstGeom prst="rect">
            <a:avLst/>
          </a:prstGeom>
        </p:spPr>
        <p:txBody>
          <a:bodyPr vert="horz" lIns="0" tIns="72000" rIns="36000" bIns="72000" rtlCol="0" anchor="ctr"/>
          <a:lstStyle>
            <a:lvl1pPr algn="l">
              <a:defRPr sz="600">
                <a:solidFill>
                  <a:schemeClr val="bg2"/>
                </a:solidFill>
              </a:defRPr>
            </a:lvl1pPr>
          </a:lstStyle>
          <a:p>
            <a:r>
              <a:rPr lang="en-GB">
                <a:solidFill>
                  <a:schemeClr val="bg2"/>
                </a:solidFill>
              </a:rPr>
              <a:t>Footer appears here</a:t>
            </a:r>
          </a:p>
        </p:txBody>
      </p:sp>
    </p:spTree>
    <p:extLst>
      <p:ext uri="{BB962C8B-B14F-4D97-AF65-F5344CB8AC3E}">
        <p14:creationId xmlns:p14="http://schemas.microsoft.com/office/powerpoint/2010/main" val="29938494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Titel">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38F8A78B-E694-4A57-BF9D-D64E410B2068}"/>
              </a:ext>
            </a:extLst>
          </p:cNvPr>
          <p:cNvSpPr/>
          <p:nvPr userDrawn="1">
            <p:custDataLst>
              <p:tags r:id="rId2"/>
            </p:custDataLst>
          </p:nvPr>
        </p:nvSpPr>
        <p:spPr bwMode="auto">
          <a:xfrm>
            <a:off x="0" y="0"/>
            <a:ext cx="158750" cy="158750"/>
          </a:xfrm>
          <a:prstGeom prst="rect">
            <a:avLst/>
          </a:prstGeom>
          <a:noFill/>
          <a:ln w="6350" cap="flat" cmpd="sng" algn="ctr">
            <a:solidFill>
              <a:schemeClr val="tx2"/>
            </a:solidFill>
            <a:prstDash val="solid"/>
            <a:round/>
            <a:headEnd type="none" w="med" len="med"/>
            <a:tailEnd type="none" w="med" len="med"/>
          </a:ln>
          <a:effectLst/>
        </p:spPr>
        <p:txBody>
          <a:bodyPr vert="horz" wrap="none" lIns="0" tIns="0" rIns="0" bIns="0" numCol="1" spcCol="0" rtlCol="0" anchor="ctr" anchorCtr="0" compatLnSpc="1">
            <a:prstTxWarp prst="textNoShape">
              <a:avLst/>
            </a:prstTxWarp>
            <a:noAutofit/>
          </a:bodyPr>
          <a:lstStyle/>
          <a:p>
            <a:pPr marL="0" marR="0" lvl="0" indent="0" algn="l" defTabSz="914400" rtl="0" eaLnBrk="1" fontAlgn="base" latinLnBrk="0" hangingPunct="1">
              <a:lnSpc>
                <a:spcPct val="96000"/>
              </a:lnSpc>
              <a:spcBef>
                <a:spcPct val="0"/>
              </a:spcBef>
              <a:spcAft>
                <a:spcPct val="0"/>
              </a:spcAft>
              <a:buClrTx/>
              <a:buSzTx/>
              <a:buFontTx/>
              <a:buNone/>
              <a:tabLst/>
            </a:pPr>
            <a:endParaRPr kumimoji="0" lang="en-GB" sz="2700" b="1" i="0" u="none" strike="noStrike" cap="none" normalizeH="0" baseline="0">
              <a:ln>
                <a:noFill/>
              </a:ln>
              <a:solidFill>
                <a:schemeClr val="tx1"/>
              </a:solidFill>
              <a:effectLst/>
              <a:latin typeface="TDC" panose="020B0803060202020204" pitchFamily="34" charset="0"/>
              <a:ea typeface="+mj-ea"/>
              <a:cs typeface="+mj-cs"/>
              <a:sym typeface="TDC" panose="020B0803060202020204" pitchFamily="34" charset="0"/>
            </a:endParaRPr>
          </a:p>
        </p:txBody>
      </p:sp>
      <p:sp>
        <p:nvSpPr>
          <p:cNvPr id="2" name="Title 1"/>
          <p:cNvSpPr>
            <a:spLocks noGrp="1"/>
          </p:cNvSpPr>
          <p:nvPr>
            <p:ph type="title" hasCustomPrompt="1"/>
          </p:nvPr>
        </p:nvSpPr>
        <p:spPr/>
        <p:txBody>
          <a:bodyPr/>
          <a:lstStyle/>
          <a:p>
            <a:r>
              <a:rPr lang="en-GB" noProof="0"/>
              <a:t>Klik for at redigere i master</a:t>
            </a:r>
          </a:p>
        </p:txBody>
      </p:sp>
      <p:sp>
        <p:nvSpPr>
          <p:cNvPr id="5" name="Slide Number Placeholder 4"/>
          <p:cNvSpPr>
            <a:spLocks noGrp="1"/>
          </p:cNvSpPr>
          <p:nvPr>
            <p:ph type="sldNum" sz="quarter" idx="11"/>
          </p:nvPr>
        </p:nvSpPr>
        <p:spPr>
          <a:xfrm>
            <a:off x="11119819" y="6671904"/>
            <a:ext cx="960000" cy="139700"/>
          </a:xfrm>
        </p:spPr>
        <p:txBody>
          <a:bodyPr/>
          <a:lstStyle>
            <a:lvl1pPr algn="r">
              <a:defRPr/>
            </a:lvl1pPr>
          </a:lstStyle>
          <a:p>
            <a:fld id="{4C559319-974E-43DE-8758-BFC4F0130C6A}" type="slidenum">
              <a:rPr lang="en-GB" smtClean="0"/>
              <a:pPr/>
              <a:t>‹nr.›</a:t>
            </a:fld>
            <a:endParaRPr lang="en-GB"/>
          </a:p>
        </p:txBody>
      </p:sp>
      <p:sp>
        <p:nvSpPr>
          <p:cNvPr id="11" name="Text Placeholder 8"/>
          <p:cNvSpPr>
            <a:spLocks noGrp="1"/>
          </p:cNvSpPr>
          <p:nvPr>
            <p:ph type="body" sz="quarter" idx="14" hasCustomPrompt="1"/>
          </p:nvPr>
        </p:nvSpPr>
        <p:spPr>
          <a:xfrm>
            <a:off x="576000" y="6208737"/>
            <a:ext cx="9552447" cy="473100"/>
          </a:xfrm>
        </p:spPr>
        <p:txBody>
          <a:bodyPr anchor="b" anchorCtr="0"/>
          <a:lstStyle>
            <a:lvl1pPr marL="228600" indent="-228600">
              <a:lnSpc>
                <a:spcPct val="100000"/>
              </a:lnSpc>
              <a:spcBef>
                <a:spcPts val="24"/>
              </a:spcBef>
              <a:buFont typeface="+mj-lt"/>
              <a:buAutoNum type="arabicPeriod"/>
              <a:defRPr sz="800" baseline="0">
                <a:solidFill>
                  <a:schemeClr val="tx1"/>
                </a:solidFill>
              </a:defRPr>
            </a:lvl1pPr>
          </a:lstStyle>
          <a:p>
            <a:pPr lvl="0"/>
            <a:r>
              <a:rPr lang="en-GB"/>
              <a:t>Her kan placeres 3 linjer tekst. f.eks. noter i 2 linjer og kildeangivelse i den tredje.</a:t>
            </a:r>
          </a:p>
        </p:txBody>
      </p:sp>
    </p:spTree>
    <p:extLst>
      <p:ext uri="{BB962C8B-B14F-4D97-AF65-F5344CB8AC3E}">
        <p14:creationId xmlns:p14="http://schemas.microsoft.com/office/powerpoint/2010/main" val="15265339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B">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10556AC7-B82E-4849-8D4E-A3E96A3E5FB3}"/>
              </a:ext>
            </a:extLst>
          </p:cNvPr>
          <p:cNvGraphicFramePr>
            <a:graphicFrameLocks noChangeAspect="1"/>
          </p:cNvGraphicFramePr>
          <p:nvPr userDrawn="1">
            <p:custDataLst>
              <p:tags r:id="rId1"/>
            </p:custDataLst>
            <p:extLst>
              <p:ext uri="{D42A27DB-BD31-4B8C-83A1-F6EECF244321}">
                <p14:modId xmlns:p14="http://schemas.microsoft.com/office/powerpoint/2010/main" val="2201566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3" name="Object 2" hidden="1">
                        <a:extLst>
                          <a:ext uri="{FF2B5EF4-FFF2-40B4-BE49-F238E27FC236}">
                            <a16:creationId xmlns:a16="http://schemas.microsoft.com/office/drawing/2014/main" id="{10556AC7-B82E-4849-8D4E-A3E96A3E5FB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873A33C-EA07-4973-91D9-D49D211FD128}"/>
              </a:ext>
            </a:extLst>
          </p:cNvPr>
          <p:cNvSpPr/>
          <p:nvPr userDrawn="1">
            <p:custDataLst>
              <p:tags r:id="rId2"/>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l">
              <a:lnSpc>
                <a:spcPct val="90000"/>
              </a:lnSpc>
            </a:pPr>
            <a:endParaRPr lang="en-GB" sz="6000" b="1" i="0" baseline="0" noProof="0" dirty="0" err="1">
              <a:latin typeface="TDC NET" panose="020B0604020202020204" charset="0"/>
              <a:ea typeface="+mj-ea"/>
              <a:cs typeface="+mj-cs"/>
              <a:sym typeface="TDC NET" panose="020B0604020202020204" charset="0"/>
            </a:endParaRPr>
          </a:p>
        </p:txBody>
      </p:sp>
      <p:pic>
        <p:nvPicPr>
          <p:cNvPr id="14" name="Picture 13">
            <a:extLst>
              <a:ext uri="{FF2B5EF4-FFF2-40B4-BE49-F238E27FC236}">
                <a16:creationId xmlns:a16="http://schemas.microsoft.com/office/drawing/2014/main" id="{820CAC06-CB9B-4249-B35D-A2F1DBDECE4E}"/>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0" y="0"/>
            <a:ext cx="12192000" cy="6864096"/>
          </a:xfrm>
          <a:prstGeom prst="rect">
            <a:avLst/>
          </a:prstGeom>
        </p:spPr>
      </p:pic>
      <p:pic>
        <p:nvPicPr>
          <p:cNvPr id="4" name="Picture 3">
            <a:extLst>
              <a:ext uri="{FF2B5EF4-FFF2-40B4-BE49-F238E27FC236}">
                <a16:creationId xmlns:a16="http://schemas.microsoft.com/office/drawing/2014/main" id="{CD7D00CA-4E1A-45A8-98E0-D9DD70F14A06}"/>
              </a:ext>
            </a:extLst>
          </p:cNvPr>
          <p:cNvPicPr>
            <a:picLocks noChangeAspect="1"/>
          </p:cNvPicPr>
          <p:nvPr userDrawn="1"/>
        </p:nvPicPr>
        <p:blipFill>
          <a:blip r:embed="rId7"/>
          <a:stretch>
            <a:fillRect/>
          </a:stretch>
        </p:blipFill>
        <p:spPr>
          <a:xfrm>
            <a:off x="0" y="0"/>
            <a:ext cx="10632346" cy="5797798"/>
          </a:xfrm>
          <a:prstGeom prst="rect">
            <a:avLst/>
          </a:prstGeom>
        </p:spPr>
      </p:pic>
      <p:sp>
        <p:nvSpPr>
          <p:cNvPr id="10" name="Title 1">
            <a:extLst>
              <a:ext uri="{FF2B5EF4-FFF2-40B4-BE49-F238E27FC236}">
                <a16:creationId xmlns:a16="http://schemas.microsoft.com/office/drawing/2014/main" id="{5599B25A-2651-4133-A044-8FFFF7EFF07A}"/>
              </a:ext>
            </a:extLst>
          </p:cNvPr>
          <p:cNvSpPr>
            <a:spLocks noGrp="1"/>
          </p:cNvSpPr>
          <p:nvPr>
            <p:ph type="ctrTitle" hasCustomPrompt="1"/>
          </p:nvPr>
        </p:nvSpPr>
        <p:spPr>
          <a:xfrm>
            <a:off x="1185543" y="3418892"/>
            <a:ext cx="6210937" cy="812530"/>
          </a:xfrm>
        </p:spPr>
        <p:txBody>
          <a:bodyPr anchor="b" anchorCtr="0"/>
          <a:lstStyle>
            <a:lvl1pPr algn="l">
              <a:lnSpc>
                <a:spcPct val="88000"/>
              </a:lnSpc>
              <a:defRPr sz="6000">
                <a:solidFill>
                  <a:schemeClr val="bg1"/>
                </a:solidFill>
                <a:latin typeface="+mj-lt"/>
              </a:defRPr>
            </a:lvl1pPr>
          </a:lstStyle>
          <a:p>
            <a:r>
              <a:rPr lang="en-GB" dirty="0"/>
              <a:t>Document title</a:t>
            </a:r>
          </a:p>
        </p:txBody>
      </p:sp>
      <p:sp>
        <p:nvSpPr>
          <p:cNvPr id="12" name="Subtitle 2">
            <a:extLst>
              <a:ext uri="{FF2B5EF4-FFF2-40B4-BE49-F238E27FC236}">
                <a16:creationId xmlns:a16="http://schemas.microsoft.com/office/drawing/2014/main" id="{A9FFA7FC-9718-4CF1-9455-830A00837EF6}"/>
              </a:ext>
            </a:extLst>
          </p:cNvPr>
          <p:cNvSpPr>
            <a:spLocks noGrp="1"/>
          </p:cNvSpPr>
          <p:nvPr>
            <p:ph type="subTitle" idx="1" hasCustomPrompt="1"/>
          </p:nvPr>
        </p:nvSpPr>
        <p:spPr>
          <a:xfrm>
            <a:off x="1185543" y="4341878"/>
            <a:ext cx="6210937" cy="387798"/>
          </a:xfrm>
        </p:spPr>
        <p:txBody>
          <a:bodyPr wrap="square">
            <a:spAutoFit/>
          </a:bodyPr>
          <a:lstStyle>
            <a:lvl1pPr marL="0" indent="0" algn="l">
              <a:spcBef>
                <a:spcPts val="0"/>
              </a:spcBef>
              <a:buFont typeface="Arial" panose="020B0604020202020204" pitchFamily="34" charset="0"/>
              <a:buChar char="​"/>
              <a:defRPr sz="2800">
                <a:solidFill>
                  <a:schemeClr val="bg1"/>
                </a:solidFill>
                <a:latin typeface="+mj-lt"/>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en-GB" dirty="0"/>
              <a:t>Subtitle</a:t>
            </a:r>
          </a:p>
        </p:txBody>
      </p:sp>
      <p:sp>
        <p:nvSpPr>
          <p:cNvPr id="8" name="Text Placeholder date">
            <a:extLst>
              <a:ext uri="{FF2B5EF4-FFF2-40B4-BE49-F238E27FC236}">
                <a16:creationId xmlns:a16="http://schemas.microsoft.com/office/drawing/2014/main" id="{AC3B71B8-BA2C-4F68-A957-11EFE91AF75D}"/>
              </a:ext>
            </a:extLst>
          </p:cNvPr>
          <p:cNvSpPr>
            <a:spLocks noGrp="1"/>
          </p:cNvSpPr>
          <p:nvPr>
            <p:ph type="body" sz="quarter" idx="11" hasCustomPrompt="1"/>
          </p:nvPr>
        </p:nvSpPr>
        <p:spPr>
          <a:xfrm>
            <a:off x="1185544" y="5195283"/>
            <a:ext cx="6210937" cy="180000"/>
          </a:xfrm>
        </p:spPr>
        <p:txBody>
          <a:bodyPr anchor="b" anchorCtr="0"/>
          <a:lstStyle>
            <a:lvl1pPr marL="0" indent="0" algn="l">
              <a:buNone/>
              <a:defRPr lang="en-US" sz="1400" kern="1200" dirty="0" smtClean="0">
                <a:solidFill>
                  <a:schemeClr val="bg1"/>
                </a:solidFill>
                <a:latin typeface="+mj-lt"/>
                <a:ea typeface="+mn-ea"/>
                <a:cs typeface="+mn-cs"/>
              </a:defRPr>
            </a:lvl1pPr>
            <a:lvl2pPr marL="216000" indent="0">
              <a:buNone/>
              <a:defRPr/>
            </a:lvl2pPr>
          </a:lstStyle>
          <a:p>
            <a:pPr lvl="0"/>
            <a:r>
              <a:rPr lang="en-GB" dirty="0"/>
              <a:t>Document type | Date</a:t>
            </a:r>
          </a:p>
        </p:txBody>
      </p:sp>
      <p:sp>
        <p:nvSpPr>
          <p:cNvPr id="11" name="TextBox 10">
            <a:extLst>
              <a:ext uri="{FF2B5EF4-FFF2-40B4-BE49-F238E27FC236}">
                <a16:creationId xmlns:a16="http://schemas.microsoft.com/office/drawing/2014/main" id="{AAD41EE4-207D-43BF-A808-8BE47D371102}"/>
              </a:ext>
            </a:extLst>
          </p:cNvPr>
          <p:cNvSpPr txBox="1"/>
          <p:nvPr userDrawn="1"/>
        </p:nvSpPr>
        <p:spPr>
          <a:xfrm>
            <a:off x="8501974" y="5866426"/>
            <a:ext cx="2981884" cy="615553"/>
          </a:xfrm>
          <a:prstGeom prst="rect">
            <a:avLst/>
          </a:prstGeom>
          <a:noFill/>
        </p:spPr>
        <p:txBody>
          <a:bodyPr vert="horz" wrap="square" lIns="0" tIns="0" rIns="0" bIns="0" rtlCol="0" anchor="ctr">
            <a:spAutoFit/>
          </a:bodyPr>
          <a:lstStyle>
            <a:defPPr>
              <a:defRPr lang="en-US"/>
            </a:defPPr>
            <a:lvl1pPr algn="r">
              <a:defRPr sz="2000" i="0">
                <a:solidFill>
                  <a:schemeClr val="accent1"/>
                </a:solidFill>
                <a:latin typeface="+mj-lt"/>
              </a:defRPr>
            </a:lvl1pPr>
          </a:lstStyle>
          <a:p>
            <a:pPr lvl="0"/>
            <a:r>
              <a:rPr lang="en-GB" dirty="0">
                <a:solidFill>
                  <a:schemeClr val="accent1"/>
                </a:solidFill>
                <a:latin typeface="+mj-lt"/>
              </a:rPr>
              <a:t>We connect Denmark.</a:t>
            </a:r>
          </a:p>
          <a:p>
            <a:pPr lvl="0"/>
            <a:r>
              <a:rPr lang="en-GB" dirty="0">
                <a:solidFill>
                  <a:schemeClr val="accent1"/>
                </a:solidFill>
                <a:latin typeface="+mj-lt"/>
              </a:rPr>
              <a:t>For everyone.</a:t>
            </a:r>
          </a:p>
        </p:txBody>
      </p:sp>
      <p:pic>
        <p:nvPicPr>
          <p:cNvPr id="13" name="Grafik 15">
            <a:extLst>
              <a:ext uri="{FF2B5EF4-FFF2-40B4-BE49-F238E27FC236}">
                <a16:creationId xmlns:a16="http://schemas.microsoft.com/office/drawing/2014/main" id="{BC5C6381-5C57-47A4-905D-45E432E4712D}"/>
              </a:ext>
            </a:extLst>
          </p:cNvPr>
          <p:cNvPicPr>
            <a:picLocks/>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708142" y="5946270"/>
            <a:ext cx="1566393" cy="455865"/>
          </a:xfrm>
          <a:prstGeom prst="rect">
            <a:avLst/>
          </a:prstGeom>
        </p:spPr>
      </p:pic>
    </p:spTree>
    <p:extLst>
      <p:ext uri="{BB962C8B-B14F-4D97-AF65-F5344CB8AC3E}">
        <p14:creationId xmlns:p14="http://schemas.microsoft.com/office/powerpoint/2010/main" val="3447100992"/>
      </p:ext>
    </p:extLst>
  </p:cSld>
  <p:clrMapOvr>
    <a:masterClrMapping/>
  </p:clrMapOvr>
  <p:hf hdr="0"/>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Agenda A">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B8763888-BF76-4981-A0B7-E3EBAAD54507}"/>
              </a:ext>
            </a:extLst>
          </p:cNvPr>
          <p:cNvGraphicFramePr>
            <a:graphicFrameLocks noChangeAspect="1"/>
          </p:cNvGraphicFramePr>
          <p:nvPr userDrawn="1">
            <p:custDataLst>
              <p:tags r:id="rId1"/>
            </p:custDataLst>
            <p:extLst>
              <p:ext uri="{D42A27DB-BD31-4B8C-83A1-F6EECF244321}">
                <p14:modId xmlns:p14="http://schemas.microsoft.com/office/powerpoint/2010/main" val="32953301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5" name="Object 4" hidden="1">
                        <a:extLst>
                          <a:ext uri="{FF2B5EF4-FFF2-40B4-BE49-F238E27FC236}">
                            <a16:creationId xmlns:a16="http://schemas.microsoft.com/office/drawing/2014/main" id="{B8763888-BF76-4981-A0B7-E3EBAAD5450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2685BA90-E0E4-4A8B-A03B-1A28314E79ED}"/>
              </a:ext>
            </a:extLst>
          </p:cNvPr>
          <p:cNvSpPr/>
          <p:nvPr userDrawn="1">
            <p:custDataLst>
              <p:tags r:id="rId2"/>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l">
              <a:lnSpc>
                <a:spcPct val="90000"/>
              </a:lnSpc>
            </a:pPr>
            <a:endParaRPr lang="en-US" sz="2500" b="1" i="0" baseline="0" noProof="0" dirty="0" err="1">
              <a:latin typeface="TDC NET" panose="020B0604020202020204" charset="0"/>
              <a:ea typeface="+mj-ea"/>
              <a:cs typeface="+mj-cs"/>
              <a:sym typeface="TDC NET" panose="020B0604020202020204" charset="0"/>
            </a:endParaRPr>
          </a:p>
        </p:txBody>
      </p:sp>
      <p:pic>
        <p:nvPicPr>
          <p:cNvPr id="6" name="Picture 5">
            <a:extLst>
              <a:ext uri="{FF2B5EF4-FFF2-40B4-BE49-F238E27FC236}">
                <a16:creationId xmlns:a16="http://schemas.microsoft.com/office/drawing/2014/main" id="{3FEA4270-AC08-473E-8388-0874F8A52C7A}"/>
              </a:ext>
            </a:extLst>
          </p:cNvPr>
          <p:cNvPicPr>
            <a:picLocks noChangeAspect="1"/>
          </p:cNvPicPr>
          <p:nvPr userDrawn="1"/>
        </p:nvPicPr>
        <p:blipFill>
          <a:blip r:embed="rId6"/>
          <a:stretch>
            <a:fillRect/>
          </a:stretch>
        </p:blipFill>
        <p:spPr>
          <a:xfrm>
            <a:off x="0" y="0"/>
            <a:ext cx="12192000" cy="6858000"/>
          </a:xfrm>
          <a:prstGeom prst="rect">
            <a:avLst/>
          </a:prstGeom>
        </p:spPr>
      </p:pic>
      <p:sp>
        <p:nvSpPr>
          <p:cNvPr id="3" name="Title 2">
            <a:extLst>
              <a:ext uri="{FF2B5EF4-FFF2-40B4-BE49-F238E27FC236}">
                <a16:creationId xmlns:a16="http://schemas.microsoft.com/office/drawing/2014/main" id="{CCDB4457-DABA-4F21-B50A-59482296185F}"/>
              </a:ext>
            </a:extLst>
          </p:cNvPr>
          <p:cNvSpPr>
            <a:spLocks noGrp="1"/>
          </p:cNvSpPr>
          <p:nvPr>
            <p:ph type="title"/>
          </p:nvPr>
        </p:nvSpPr>
        <p:spPr>
          <a:xfrm>
            <a:off x="588000" y="396000"/>
            <a:ext cx="11016000" cy="319318"/>
          </a:xfrm>
        </p:spPr>
        <p:txBody>
          <a:bodyPr>
            <a:spAutoFit/>
          </a:bodyPr>
          <a:lstStyle>
            <a:lvl1pPr>
              <a:defRPr>
                <a:latin typeface="+mj-lt"/>
              </a:defRPr>
            </a:lvl1pPr>
          </a:lstStyle>
          <a:p>
            <a:r>
              <a:rPr lang="da-DK" dirty="0" err="1"/>
              <a:t>Click</a:t>
            </a:r>
            <a:r>
              <a:rPr lang="da-DK" dirty="0"/>
              <a:t> to </a:t>
            </a:r>
            <a:r>
              <a:rPr lang="da-DK" dirty="0" err="1"/>
              <a:t>edit</a:t>
            </a:r>
            <a:r>
              <a:rPr lang="da-DK" dirty="0"/>
              <a:t> Master </a:t>
            </a:r>
            <a:r>
              <a:rPr lang="da-DK" dirty="0" err="1"/>
              <a:t>title</a:t>
            </a:r>
            <a:r>
              <a:rPr lang="da-DK" dirty="0"/>
              <a:t> style</a:t>
            </a:r>
          </a:p>
        </p:txBody>
      </p:sp>
      <p:pic>
        <p:nvPicPr>
          <p:cNvPr id="13" name="Logo">
            <a:extLst>
              <a:ext uri="{FF2B5EF4-FFF2-40B4-BE49-F238E27FC236}">
                <a16:creationId xmlns:a16="http://schemas.microsoft.com/office/drawing/2014/main" id="{C84B7475-F1E0-49E3-9132-7D5519CE7EFE}"/>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302020" y="6399299"/>
            <a:ext cx="989149" cy="282278"/>
          </a:xfrm>
          <a:prstGeom prst="rect">
            <a:avLst/>
          </a:prstGeom>
        </p:spPr>
      </p:pic>
    </p:spTree>
    <p:extLst>
      <p:ext uri="{BB962C8B-B14F-4D97-AF65-F5344CB8AC3E}">
        <p14:creationId xmlns:p14="http://schemas.microsoft.com/office/powerpoint/2010/main" val="291511239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7_Titel og indholdsobjekt">
    <p:spTree>
      <p:nvGrpSpPr>
        <p:cNvPr id="1" name=""/>
        <p:cNvGrpSpPr/>
        <p:nvPr/>
      </p:nvGrpSpPr>
      <p:grpSpPr>
        <a:xfrm>
          <a:off x="0" y="0"/>
          <a:ext cx="0" cy="0"/>
          <a:chOff x="0" y="0"/>
          <a:chExt cx="0" cy="0"/>
        </a:xfrm>
      </p:grpSpPr>
      <p:graphicFrame>
        <p:nvGraphicFramePr>
          <p:cNvPr id="3" name="Objekt 2" hidden="1"/>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3" imgW="216" imgH="216" progId="TCLayout.ActiveDocument.1">
                  <p:embed/>
                </p:oleObj>
              </mc:Choice>
              <mc:Fallback>
                <p:oleObj name="think-cell Slide" r:id="rId3" imgW="216" imgH="216" progId="TCLayout.ActiveDocument.1">
                  <p:embed/>
                  <p:pic>
                    <p:nvPicPr>
                      <p:cNvPr id="3" name="Objekt 2" hidden="1"/>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2" name="Title 1"/>
          <p:cNvSpPr>
            <a:spLocks noGrp="1"/>
          </p:cNvSpPr>
          <p:nvPr>
            <p:ph type="title"/>
          </p:nvPr>
        </p:nvSpPr>
        <p:spPr/>
        <p:txBody>
          <a:bodyPr rtlCol="0"/>
          <a:lstStyle/>
          <a:p>
            <a:pPr rtl="0"/>
            <a:r>
              <a:rPr lang="en-gb" noProof="0"/>
              <a:t>Click to edit Master title style</a:t>
            </a:r>
            <a:endParaRPr lang="da-DK" noProof="0"/>
          </a:p>
        </p:txBody>
      </p:sp>
      <p:sp>
        <p:nvSpPr>
          <p:cNvPr id="10" name="Text Placeholder 2"/>
          <p:cNvSpPr>
            <a:spLocks noGrp="1"/>
          </p:cNvSpPr>
          <p:nvPr>
            <p:ph type="body" sz="quarter" idx="13" hasCustomPrompt="1"/>
          </p:nvPr>
        </p:nvSpPr>
        <p:spPr>
          <a:xfrm>
            <a:off x="575733" y="823545"/>
            <a:ext cx="11049000" cy="413543"/>
          </a:xfrm>
        </p:spPr>
        <p:txBody>
          <a:bodyPr rtlCol="0"/>
          <a:lstStyle>
            <a:lvl1pPr marL="0" indent="0">
              <a:lnSpc>
                <a:spcPct val="96000"/>
              </a:lnSpc>
              <a:buNone/>
              <a:defRPr sz="1600"/>
            </a:lvl1pPr>
          </a:lstStyle>
          <a:p>
            <a:pPr lvl="0" rtl="0"/>
            <a:r>
              <a:rPr lang="en-gb"/>
              <a:t>Klik, og tilføj underoverskriften</a:t>
            </a:r>
            <a:br>
              <a:rPr lang="da-DK"/>
            </a:br>
            <a:endParaRPr lang="da-DK"/>
          </a:p>
        </p:txBody>
      </p:sp>
      <p:sp>
        <p:nvSpPr>
          <p:cNvPr id="8" name="Pladsholder til tekst 3"/>
          <p:cNvSpPr>
            <a:spLocks noGrp="1"/>
          </p:cNvSpPr>
          <p:nvPr>
            <p:ph type="body" sz="quarter" idx="15"/>
          </p:nvPr>
        </p:nvSpPr>
        <p:spPr>
          <a:xfrm>
            <a:off x="575733" y="1261470"/>
            <a:ext cx="11049000" cy="1303434"/>
          </a:xfrm>
        </p:spPr>
        <p:txBody>
          <a:bodyPr rtlCol="0">
            <a:spAutoFit/>
          </a:body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
        <p:nvSpPr>
          <p:cNvPr id="5" name="Slide Number Placeholder 4"/>
          <p:cNvSpPr>
            <a:spLocks noGrp="1"/>
          </p:cNvSpPr>
          <p:nvPr>
            <p:ph type="sldNum" sz="quarter" idx="11"/>
          </p:nvPr>
        </p:nvSpPr>
        <p:spPr>
          <a:xfrm>
            <a:off x="11119819" y="6671904"/>
            <a:ext cx="960000" cy="139700"/>
          </a:xfrm>
        </p:spPr>
        <p:txBody>
          <a:bodyPr rtlCol="0"/>
          <a:lstStyle>
            <a:lvl1pPr algn="r">
              <a:defRPr/>
            </a:lvl1pPr>
          </a:lstStyle>
          <a:p>
            <a:pPr rtl="0"/>
            <a:fld id="{4C559319-974E-43DE-8758-BFC4F0130C6A}" type="slidenum">
              <a:rPr lang="da-DK" smtClean="0"/>
              <a:pPr rtl="0"/>
              <a:t>‹nr.›</a:t>
            </a:fld>
            <a:endParaRPr lang="da-DK"/>
          </a:p>
        </p:txBody>
      </p:sp>
      <p:sp>
        <p:nvSpPr>
          <p:cNvPr id="11" name="Text Placeholder 8"/>
          <p:cNvSpPr>
            <a:spLocks noGrp="1"/>
          </p:cNvSpPr>
          <p:nvPr>
            <p:ph type="body" sz="quarter" idx="14" hasCustomPrompt="1"/>
          </p:nvPr>
        </p:nvSpPr>
        <p:spPr>
          <a:xfrm>
            <a:off x="564654" y="6208737"/>
            <a:ext cx="9563793" cy="473100"/>
          </a:xfrm>
        </p:spPr>
        <p:txBody>
          <a:bodyPr rtlCol="0" anchor="b" anchorCtr="0"/>
          <a:lstStyle>
            <a:lvl1pPr marL="0" indent="0">
              <a:lnSpc>
                <a:spcPct val="100000"/>
              </a:lnSpc>
              <a:buNone/>
              <a:defRPr sz="800" baseline="0">
                <a:solidFill>
                  <a:schemeClr val="bg1"/>
                </a:solidFill>
              </a:defRPr>
            </a:lvl1pPr>
          </a:lstStyle>
          <a:p>
            <a:pPr lvl="0" rtl="0"/>
            <a:r>
              <a:rPr lang="en-gb"/>
              <a:t>Her kan placeres 3 linjer tekst. f.eks noter i 2 linjer og kildeangivelse i den tredje.</a:t>
            </a:r>
          </a:p>
        </p:txBody>
      </p:sp>
    </p:spTree>
    <p:extLst>
      <p:ext uri="{BB962C8B-B14F-4D97-AF65-F5344CB8AC3E}">
        <p14:creationId xmlns:p14="http://schemas.microsoft.com/office/powerpoint/2010/main" val="7234462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A">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8E834A3F-BDAE-4DF9-AC75-C0892EB37CF9}"/>
              </a:ext>
            </a:extLst>
          </p:cNvPr>
          <p:cNvGraphicFramePr>
            <a:graphicFrameLocks noChangeAspect="1"/>
          </p:cNvGraphicFramePr>
          <p:nvPr userDrawn="1">
            <p:custDataLst>
              <p:tags r:id="rId1"/>
            </p:custDataLst>
            <p:extLst>
              <p:ext uri="{D42A27DB-BD31-4B8C-83A1-F6EECF244321}">
                <p14:modId xmlns:p14="http://schemas.microsoft.com/office/powerpoint/2010/main" val="9329385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3" name="Object 2" hidden="1">
                        <a:extLst>
                          <a:ext uri="{FF2B5EF4-FFF2-40B4-BE49-F238E27FC236}">
                            <a16:creationId xmlns:a16="http://schemas.microsoft.com/office/drawing/2014/main" id="{8E834A3F-BDAE-4DF9-AC75-C0892EB37CF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34829302-9074-4400-BC66-3933EA9A1E9F}"/>
              </a:ext>
            </a:extLst>
          </p:cNvPr>
          <p:cNvSpPr/>
          <p:nvPr userDrawn="1">
            <p:custDataLst>
              <p:tags r:id="rId2"/>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l">
              <a:lnSpc>
                <a:spcPct val="90000"/>
              </a:lnSpc>
            </a:pPr>
            <a:endParaRPr lang="en-GB" sz="6000" b="1" i="0" baseline="0" noProof="0" dirty="0" err="1">
              <a:latin typeface="TDC NET" panose="020B0604020202020204" charset="0"/>
              <a:ea typeface="+mj-ea"/>
              <a:cs typeface="+mj-cs"/>
              <a:sym typeface="TDC NET" panose="020B0604020202020204" charset="0"/>
            </a:endParaRPr>
          </a:p>
        </p:txBody>
      </p:sp>
      <p:pic>
        <p:nvPicPr>
          <p:cNvPr id="4" name="Picture 3">
            <a:extLst>
              <a:ext uri="{FF2B5EF4-FFF2-40B4-BE49-F238E27FC236}">
                <a16:creationId xmlns:a16="http://schemas.microsoft.com/office/drawing/2014/main" id="{5E6ECB05-D1C2-4AAC-BA6C-A5102B9490B0}"/>
              </a:ext>
            </a:extLst>
          </p:cNvPr>
          <p:cNvPicPr>
            <a:picLocks noChangeAspect="1"/>
          </p:cNvPicPr>
          <p:nvPr userDrawn="1"/>
        </p:nvPicPr>
        <p:blipFill>
          <a:blip r:embed="rId6"/>
          <a:stretch>
            <a:fillRect/>
          </a:stretch>
        </p:blipFill>
        <p:spPr>
          <a:xfrm>
            <a:off x="0" y="0"/>
            <a:ext cx="12192000" cy="6858000"/>
          </a:xfrm>
          <a:prstGeom prst="rect">
            <a:avLst/>
          </a:prstGeom>
        </p:spPr>
      </p:pic>
      <p:sp>
        <p:nvSpPr>
          <p:cNvPr id="10" name="Title 1">
            <a:extLst>
              <a:ext uri="{FF2B5EF4-FFF2-40B4-BE49-F238E27FC236}">
                <a16:creationId xmlns:a16="http://schemas.microsoft.com/office/drawing/2014/main" id="{5599B25A-2651-4133-A044-8FFFF7EFF07A}"/>
              </a:ext>
            </a:extLst>
          </p:cNvPr>
          <p:cNvSpPr>
            <a:spLocks noGrp="1"/>
          </p:cNvSpPr>
          <p:nvPr>
            <p:ph type="ctrTitle" hasCustomPrompt="1"/>
          </p:nvPr>
        </p:nvSpPr>
        <p:spPr>
          <a:xfrm>
            <a:off x="1185543" y="3418892"/>
            <a:ext cx="8280000" cy="812530"/>
          </a:xfrm>
        </p:spPr>
        <p:txBody>
          <a:bodyPr anchor="b" anchorCtr="0"/>
          <a:lstStyle>
            <a:lvl1pPr algn="l">
              <a:lnSpc>
                <a:spcPct val="88000"/>
              </a:lnSpc>
              <a:defRPr sz="6000">
                <a:solidFill>
                  <a:schemeClr val="accent2"/>
                </a:solidFill>
                <a:latin typeface="+mj-lt"/>
              </a:defRPr>
            </a:lvl1pPr>
          </a:lstStyle>
          <a:p>
            <a:r>
              <a:rPr lang="en-GB" dirty="0"/>
              <a:t>Document title</a:t>
            </a:r>
          </a:p>
        </p:txBody>
      </p:sp>
      <p:sp>
        <p:nvSpPr>
          <p:cNvPr id="12" name="Subtitle 2">
            <a:extLst>
              <a:ext uri="{FF2B5EF4-FFF2-40B4-BE49-F238E27FC236}">
                <a16:creationId xmlns:a16="http://schemas.microsoft.com/office/drawing/2014/main" id="{A9FFA7FC-9718-4CF1-9455-830A00837EF6}"/>
              </a:ext>
            </a:extLst>
          </p:cNvPr>
          <p:cNvSpPr>
            <a:spLocks noGrp="1"/>
          </p:cNvSpPr>
          <p:nvPr>
            <p:ph type="subTitle" idx="1" hasCustomPrompt="1"/>
          </p:nvPr>
        </p:nvSpPr>
        <p:spPr>
          <a:xfrm>
            <a:off x="1185543" y="4341878"/>
            <a:ext cx="8280000" cy="387798"/>
          </a:xfrm>
        </p:spPr>
        <p:txBody>
          <a:bodyPr>
            <a:spAutoFit/>
          </a:bodyPr>
          <a:lstStyle>
            <a:lvl1pPr marL="0" indent="0" algn="l">
              <a:spcBef>
                <a:spcPts val="0"/>
              </a:spcBef>
              <a:buFont typeface="Arial" panose="020B0604020202020204" pitchFamily="34" charset="0"/>
              <a:buChar char="​"/>
              <a:defRPr sz="2800">
                <a:latin typeface="+mj-lt"/>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en-GB" dirty="0"/>
              <a:t>Subtitle</a:t>
            </a:r>
          </a:p>
        </p:txBody>
      </p:sp>
      <p:sp>
        <p:nvSpPr>
          <p:cNvPr id="8" name="Text Placeholder date">
            <a:extLst>
              <a:ext uri="{FF2B5EF4-FFF2-40B4-BE49-F238E27FC236}">
                <a16:creationId xmlns:a16="http://schemas.microsoft.com/office/drawing/2014/main" id="{AC3B71B8-BA2C-4F68-A957-11EFE91AF75D}"/>
              </a:ext>
            </a:extLst>
          </p:cNvPr>
          <p:cNvSpPr>
            <a:spLocks noGrp="1"/>
          </p:cNvSpPr>
          <p:nvPr>
            <p:ph type="body" sz="quarter" idx="11" hasCustomPrompt="1"/>
          </p:nvPr>
        </p:nvSpPr>
        <p:spPr>
          <a:xfrm>
            <a:off x="1185544" y="5195283"/>
            <a:ext cx="8280000" cy="180000"/>
          </a:xfrm>
        </p:spPr>
        <p:txBody>
          <a:bodyPr anchor="b" anchorCtr="0"/>
          <a:lstStyle>
            <a:lvl1pPr marL="0" indent="0" algn="l">
              <a:buNone/>
              <a:defRPr lang="en-US" sz="1400" kern="1200" dirty="0" smtClean="0">
                <a:solidFill>
                  <a:schemeClr val="accent2"/>
                </a:solidFill>
                <a:latin typeface="+mj-lt"/>
                <a:ea typeface="+mn-ea"/>
                <a:cs typeface="+mn-cs"/>
              </a:defRPr>
            </a:lvl1pPr>
            <a:lvl2pPr marL="216000" indent="0">
              <a:buNone/>
              <a:defRPr/>
            </a:lvl2pPr>
          </a:lstStyle>
          <a:p>
            <a:pPr lvl="0"/>
            <a:r>
              <a:rPr lang="en-GB" dirty="0"/>
              <a:t>Document type | Date</a:t>
            </a:r>
          </a:p>
        </p:txBody>
      </p:sp>
      <p:sp>
        <p:nvSpPr>
          <p:cNvPr id="24" name="TextBox 23">
            <a:extLst>
              <a:ext uri="{FF2B5EF4-FFF2-40B4-BE49-F238E27FC236}">
                <a16:creationId xmlns:a16="http://schemas.microsoft.com/office/drawing/2014/main" id="{BA6DA226-23A2-452C-ABE2-1A4604FC1D03}"/>
              </a:ext>
            </a:extLst>
          </p:cNvPr>
          <p:cNvSpPr txBox="1"/>
          <p:nvPr userDrawn="1"/>
        </p:nvSpPr>
        <p:spPr>
          <a:xfrm>
            <a:off x="8715334" y="5927981"/>
            <a:ext cx="2981884" cy="492443"/>
          </a:xfrm>
          <a:prstGeom prst="rect">
            <a:avLst/>
          </a:prstGeom>
          <a:noFill/>
        </p:spPr>
        <p:txBody>
          <a:bodyPr vert="horz" wrap="square" lIns="0" tIns="0" rIns="0" bIns="0" rtlCol="0" anchor="ctr">
            <a:spAutoFit/>
          </a:bodyPr>
          <a:lstStyle/>
          <a:p>
            <a:pPr algn="r"/>
            <a:r>
              <a:rPr lang="en-GB" sz="1600" i="0" dirty="0">
                <a:solidFill>
                  <a:schemeClr val="bg1"/>
                </a:solidFill>
                <a:latin typeface="+mj-lt"/>
              </a:rPr>
              <a:t>We connect Denmark.</a:t>
            </a:r>
          </a:p>
          <a:p>
            <a:pPr algn="r"/>
            <a:r>
              <a:rPr lang="en-GB" sz="1600" i="0" dirty="0">
                <a:solidFill>
                  <a:schemeClr val="bg1"/>
                </a:solidFill>
                <a:latin typeface="+mj-lt"/>
              </a:rPr>
              <a:t>For everyone.</a:t>
            </a:r>
          </a:p>
        </p:txBody>
      </p:sp>
      <p:pic>
        <p:nvPicPr>
          <p:cNvPr id="25" name="Picture 24">
            <a:extLst>
              <a:ext uri="{FF2B5EF4-FFF2-40B4-BE49-F238E27FC236}">
                <a16:creationId xmlns:a16="http://schemas.microsoft.com/office/drawing/2014/main" id="{3E8047B5-2E6E-4A39-9221-2A935372EC61}"/>
              </a:ext>
            </a:extLst>
          </p:cNvPr>
          <p:cNvPicPr>
            <a:picLocks/>
          </p:cNvPicPr>
          <p:nvPr userDrawn="1"/>
        </p:nvPicPr>
        <p:blipFill>
          <a:blip r:embed="rId7" cstate="screen">
            <a:extLst>
              <a:ext uri="{28A0092B-C50C-407E-A947-70E740481C1C}">
                <a14:useLocalDpi xmlns:a14="http://schemas.microsoft.com/office/drawing/2010/main"/>
              </a:ext>
            </a:extLst>
          </a:blip>
          <a:stretch>
            <a:fillRect/>
          </a:stretch>
        </p:blipFill>
        <p:spPr>
          <a:xfrm>
            <a:off x="708142" y="5946270"/>
            <a:ext cx="1566393" cy="455865"/>
          </a:xfrm>
          <a:prstGeom prst="rect">
            <a:avLst/>
          </a:prstGeom>
        </p:spPr>
      </p:pic>
    </p:spTree>
    <p:extLst>
      <p:ext uri="{BB962C8B-B14F-4D97-AF65-F5344CB8AC3E}">
        <p14:creationId xmlns:p14="http://schemas.microsoft.com/office/powerpoint/2010/main" val="1557133266"/>
      </p:ext>
    </p:extLst>
  </p:cSld>
  <p:clrMapOvr>
    <a:masterClrMapping/>
  </p:clrMapOvr>
  <p:hf hdr="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B">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10556AC7-B82E-4849-8D4E-A3E96A3E5FB3}"/>
              </a:ext>
            </a:extLst>
          </p:cNvPr>
          <p:cNvGraphicFramePr>
            <a:graphicFrameLocks noChangeAspect="1"/>
          </p:cNvGraphicFramePr>
          <p:nvPr userDrawn="1">
            <p:custDataLst>
              <p:tags r:id="rId1"/>
            </p:custDataLst>
            <p:extLst>
              <p:ext uri="{D42A27DB-BD31-4B8C-83A1-F6EECF244321}">
                <p14:modId xmlns:p14="http://schemas.microsoft.com/office/powerpoint/2010/main" val="1877565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3" name="Object 2" hidden="1">
                        <a:extLst>
                          <a:ext uri="{FF2B5EF4-FFF2-40B4-BE49-F238E27FC236}">
                            <a16:creationId xmlns:a16="http://schemas.microsoft.com/office/drawing/2014/main" id="{10556AC7-B82E-4849-8D4E-A3E96A3E5FB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873A33C-EA07-4973-91D9-D49D211FD128}"/>
              </a:ext>
            </a:extLst>
          </p:cNvPr>
          <p:cNvSpPr/>
          <p:nvPr userDrawn="1">
            <p:custDataLst>
              <p:tags r:id="rId2"/>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l">
              <a:lnSpc>
                <a:spcPct val="90000"/>
              </a:lnSpc>
            </a:pPr>
            <a:endParaRPr lang="en-GB" sz="6000" b="1" i="0" baseline="0" noProof="0" dirty="0" err="1">
              <a:latin typeface="TDC NET" panose="020B0604020202020204" charset="0"/>
              <a:ea typeface="+mj-ea"/>
              <a:cs typeface="+mj-cs"/>
              <a:sym typeface="TDC NET" panose="020B0604020202020204" charset="0"/>
            </a:endParaRPr>
          </a:p>
        </p:txBody>
      </p:sp>
      <p:pic>
        <p:nvPicPr>
          <p:cNvPr id="14" name="Picture 13">
            <a:extLst>
              <a:ext uri="{FF2B5EF4-FFF2-40B4-BE49-F238E27FC236}">
                <a16:creationId xmlns:a16="http://schemas.microsoft.com/office/drawing/2014/main" id="{820CAC06-CB9B-4249-B35D-A2F1DBDECE4E}"/>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0" y="0"/>
            <a:ext cx="12192000" cy="6864096"/>
          </a:xfrm>
          <a:prstGeom prst="rect">
            <a:avLst/>
          </a:prstGeom>
        </p:spPr>
      </p:pic>
      <p:pic>
        <p:nvPicPr>
          <p:cNvPr id="4" name="Picture 3">
            <a:extLst>
              <a:ext uri="{FF2B5EF4-FFF2-40B4-BE49-F238E27FC236}">
                <a16:creationId xmlns:a16="http://schemas.microsoft.com/office/drawing/2014/main" id="{CD7D00CA-4E1A-45A8-98E0-D9DD70F14A06}"/>
              </a:ext>
            </a:extLst>
          </p:cNvPr>
          <p:cNvPicPr>
            <a:picLocks noChangeAspect="1"/>
          </p:cNvPicPr>
          <p:nvPr userDrawn="1"/>
        </p:nvPicPr>
        <p:blipFill>
          <a:blip r:embed="rId7"/>
          <a:stretch>
            <a:fillRect/>
          </a:stretch>
        </p:blipFill>
        <p:spPr>
          <a:xfrm>
            <a:off x="0" y="0"/>
            <a:ext cx="10632346" cy="5797798"/>
          </a:xfrm>
          <a:prstGeom prst="rect">
            <a:avLst/>
          </a:prstGeom>
        </p:spPr>
      </p:pic>
      <p:sp>
        <p:nvSpPr>
          <p:cNvPr id="10" name="Title 1">
            <a:extLst>
              <a:ext uri="{FF2B5EF4-FFF2-40B4-BE49-F238E27FC236}">
                <a16:creationId xmlns:a16="http://schemas.microsoft.com/office/drawing/2014/main" id="{5599B25A-2651-4133-A044-8FFFF7EFF07A}"/>
              </a:ext>
            </a:extLst>
          </p:cNvPr>
          <p:cNvSpPr>
            <a:spLocks noGrp="1"/>
          </p:cNvSpPr>
          <p:nvPr>
            <p:ph type="ctrTitle" hasCustomPrompt="1"/>
          </p:nvPr>
        </p:nvSpPr>
        <p:spPr>
          <a:xfrm>
            <a:off x="1185543" y="3418892"/>
            <a:ext cx="6210937" cy="812530"/>
          </a:xfrm>
        </p:spPr>
        <p:txBody>
          <a:bodyPr anchor="b" anchorCtr="0"/>
          <a:lstStyle>
            <a:lvl1pPr algn="l">
              <a:lnSpc>
                <a:spcPct val="88000"/>
              </a:lnSpc>
              <a:defRPr sz="6000">
                <a:solidFill>
                  <a:schemeClr val="bg1"/>
                </a:solidFill>
                <a:latin typeface="+mj-lt"/>
              </a:defRPr>
            </a:lvl1pPr>
          </a:lstStyle>
          <a:p>
            <a:r>
              <a:rPr lang="en-GB" dirty="0"/>
              <a:t>Document title</a:t>
            </a:r>
          </a:p>
        </p:txBody>
      </p:sp>
      <p:sp>
        <p:nvSpPr>
          <p:cNvPr id="12" name="Subtitle 2">
            <a:extLst>
              <a:ext uri="{FF2B5EF4-FFF2-40B4-BE49-F238E27FC236}">
                <a16:creationId xmlns:a16="http://schemas.microsoft.com/office/drawing/2014/main" id="{A9FFA7FC-9718-4CF1-9455-830A00837EF6}"/>
              </a:ext>
            </a:extLst>
          </p:cNvPr>
          <p:cNvSpPr>
            <a:spLocks noGrp="1"/>
          </p:cNvSpPr>
          <p:nvPr>
            <p:ph type="subTitle" idx="1" hasCustomPrompt="1"/>
          </p:nvPr>
        </p:nvSpPr>
        <p:spPr>
          <a:xfrm>
            <a:off x="1185543" y="4341878"/>
            <a:ext cx="6210937" cy="387798"/>
          </a:xfrm>
        </p:spPr>
        <p:txBody>
          <a:bodyPr wrap="square">
            <a:spAutoFit/>
          </a:bodyPr>
          <a:lstStyle>
            <a:lvl1pPr marL="0" indent="0" algn="l">
              <a:spcBef>
                <a:spcPts val="0"/>
              </a:spcBef>
              <a:buFont typeface="Arial" panose="020B0604020202020204" pitchFamily="34" charset="0"/>
              <a:buChar char="​"/>
              <a:defRPr sz="2800">
                <a:solidFill>
                  <a:schemeClr val="bg1"/>
                </a:solidFill>
                <a:latin typeface="+mj-lt"/>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en-GB" dirty="0"/>
              <a:t>Subtitle</a:t>
            </a:r>
          </a:p>
        </p:txBody>
      </p:sp>
      <p:sp>
        <p:nvSpPr>
          <p:cNvPr id="8" name="Text Placeholder date">
            <a:extLst>
              <a:ext uri="{FF2B5EF4-FFF2-40B4-BE49-F238E27FC236}">
                <a16:creationId xmlns:a16="http://schemas.microsoft.com/office/drawing/2014/main" id="{AC3B71B8-BA2C-4F68-A957-11EFE91AF75D}"/>
              </a:ext>
            </a:extLst>
          </p:cNvPr>
          <p:cNvSpPr>
            <a:spLocks noGrp="1"/>
          </p:cNvSpPr>
          <p:nvPr>
            <p:ph type="body" sz="quarter" idx="11" hasCustomPrompt="1"/>
          </p:nvPr>
        </p:nvSpPr>
        <p:spPr>
          <a:xfrm>
            <a:off x="1185544" y="5195283"/>
            <a:ext cx="6210937" cy="180000"/>
          </a:xfrm>
        </p:spPr>
        <p:txBody>
          <a:bodyPr anchor="b" anchorCtr="0"/>
          <a:lstStyle>
            <a:lvl1pPr marL="0" indent="0" algn="l">
              <a:buNone/>
              <a:defRPr lang="en-US" sz="1400" kern="1200" dirty="0" smtClean="0">
                <a:solidFill>
                  <a:schemeClr val="bg1"/>
                </a:solidFill>
                <a:latin typeface="+mj-lt"/>
                <a:ea typeface="+mn-ea"/>
                <a:cs typeface="+mn-cs"/>
              </a:defRPr>
            </a:lvl1pPr>
            <a:lvl2pPr marL="216000" indent="0">
              <a:buNone/>
              <a:defRPr/>
            </a:lvl2pPr>
          </a:lstStyle>
          <a:p>
            <a:pPr lvl="0"/>
            <a:r>
              <a:rPr lang="en-GB" dirty="0"/>
              <a:t>Document type | Date</a:t>
            </a:r>
          </a:p>
        </p:txBody>
      </p:sp>
      <p:sp>
        <p:nvSpPr>
          <p:cNvPr id="11" name="TextBox 10">
            <a:extLst>
              <a:ext uri="{FF2B5EF4-FFF2-40B4-BE49-F238E27FC236}">
                <a16:creationId xmlns:a16="http://schemas.microsoft.com/office/drawing/2014/main" id="{AAD41EE4-207D-43BF-A808-8BE47D371102}"/>
              </a:ext>
            </a:extLst>
          </p:cNvPr>
          <p:cNvSpPr txBox="1"/>
          <p:nvPr userDrawn="1"/>
        </p:nvSpPr>
        <p:spPr>
          <a:xfrm>
            <a:off x="8501974" y="5866426"/>
            <a:ext cx="2981884" cy="615553"/>
          </a:xfrm>
          <a:prstGeom prst="rect">
            <a:avLst/>
          </a:prstGeom>
          <a:noFill/>
        </p:spPr>
        <p:txBody>
          <a:bodyPr vert="horz" wrap="square" lIns="0" tIns="0" rIns="0" bIns="0" rtlCol="0" anchor="ctr">
            <a:spAutoFit/>
          </a:bodyPr>
          <a:lstStyle>
            <a:defPPr>
              <a:defRPr lang="en-US"/>
            </a:defPPr>
            <a:lvl1pPr algn="r">
              <a:defRPr sz="2000" i="0">
                <a:solidFill>
                  <a:schemeClr val="accent1"/>
                </a:solidFill>
                <a:latin typeface="+mj-lt"/>
              </a:defRPr>
            </a:lvl1pPr>
          </a:lstStyle>
          <a:p>
            <a:pPr lvl="0"/>
            <a:r>
              <a:rPr lang="en-GB" dirty="0">
                <a:solidFill>
                  <a:schemeClr val="accent1"/>
                </a:solidFill>
                <a:latin typeface="+mj-lt"/>
              </a:rPr>
              <a:t>We connect Denmark.</a:t>
            </a:r>
          </a:p>
          <a:p>
            <a:pPr lvl="0"/>
            <a:r>
              <a:rPr lang="en-GB" dirty="0">
                <a:solidFill>
                  <a:schemeClr val="accent1"/>
                </a:solidFill>
                <a:latin typeface="+mj-lt"/>
              </a:rPr>
              <a:t>For everyone.</a:t>
            </a:r>
          </a:p>
        </p:txBody>
      </p:sp>
      <p:pic>
        <p:nvPicPr>
          <p:cNvPr id="13" name="Grafik 15">
            <a:extLst>
              <a:ext uri="{FF2B5EF4-FFF2-40B4-BE49-F238E27FC236}">
                <a16:creationId xmlns:a16="http://schemas.microsoft.com/office/drawing/2014/main" id="{BC5C6381-5C57-47A4-905D-45E432E4712D}"/>
              </a:ext>
            </a:extLst>
          </p:cNvPr>
          <p:cNvPicPr>
            <a:picLocks/>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708142" y="5946270"/>
            <a:ext cx="1566393" cy="455865"/>
          </a:xfrm>
          <a:prstGeom prst="rect">
            <a:avLst/>
          </a:prstGeom>
        </p:spPr>
      </p:pic>
    </p:spTree>
    <p:extLst>
      <p:ext uri="{BB962C8B-B14F-4D97-AF65-F5344CB8AC3E}">
        <p14:creationId xmlns:p14="http://schemas.microsoft.com/office/powerpoint/2010/main" val="1403599435"/>
      </p:ext>
    </p:extLst>
  </p:cSld>
  <p:clrMapOvr>
    <a:masterClrMapping/>
  </p:clrMapOvr>
  <p:hf hdr="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Slide B">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10556AC7-B82E-4849-8D4E-A3E96A3E5FB3}"/>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3" name="Object 2" hidden="1">
                        <a:extLst>
                          <a:ext uri="{FF2B5EF4-FFF2-40B4-BE49-F238E27FC236}">
                            <a16:creationId xmlns:a16="http://schemas.microsoft.com/office/drawing/2014/main" id="{10556AC7-B82E-4849-8D4E-A3E96A3E5FB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873A33C-EA07-4973-91D9-D49D211FD128}"/>
              </a:ext>
            </a:extLst>
          </p:cNvPr>
          <p:cNvSpPr/>
          <p:nvPr userDrawn="1">
            <p:custDataLst>
              <p:tags r:id="rId2"/>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l">
              <a:lnSpc>
                <a:spcPct val="90000"/>
              </a:lnSpc>
            </a:pPr>
            <a:endParaRPr lang="en-GB" sz="6000" b="1" i="0" baseline="0" noProof="0" dirty="0" err="1">
              <a:latin typeface="TDC NET" panose="020B0604020202020204" charset="0"/>
              <a:ea typeface="+mj-ea"/>
              <a:cs typeface="+mj-cs"/>
              <a:sym typeface="TDC NET" panose="020B0604020202020204" charset="0"/>
            </a:endParaRPr>
          </a:p>
        </p:txBody>
      </p:sp>
      <p:pic>
        <p:nvPicPr>
          <p:cNvPr id="14" name="Picture 13">
            <a:extLst>
              <a:ext uri="{FF2B5EF4-FFF2-40B4-BE49-F238E27FC236}">
                <a16:creationId xmlns:a16="http://schemas.microsoft.com/office/drawing/2014/main" id="{820CAC06-CB9B-4249-B35D-A2F1DBDECE4E}"/>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0" y="0"/>
            <a:ext cx="12192000" cy="6864096"/>
          </a:xfrm>
          <a:prstGeom prst="rect">
            <a:avLst/>
          </a:prstGeom>
        </p:spPr>
      </p:pic>
      <p:sp>
        <p:nvSpPr>
          <p:cNvPr id="10" name="Title 1">
            <a:extLst>
              <a:ext uri="{FF2B5EF4-FFF2-40B4-BE49-F238E27FC236}">
                <a16:creationId xmlns:a16="http://schemas.microsoft.com/office/drawing/2014/main" id="{5599B25A-2651-4133-A044-8FFFF7EFF07A}"/>
              </a:ext>
            </a:extLst>
          </p:cNvPr>
          <p:cNvSpPr>
            <a:spLocks noGrp="1"/>
          </p:cNvSpPr>
          <p:nvPr>
            <p:ph type="ctrTitle" hasCustomPrompt="1"/>
          </p:nvPr>
        </p:nvSpPr>
        <p:spPr>
          <a:xfrm>
            <a:off x="1185543" y="3418892"/>
            <a:ext cx="6210937" cy="812530"/>
          </a:xfrm>
        </p:spPr>
        <p:txBody>
          <a:bodyPr anchor="b" anchorCtr="0"/>
          <a:lstStyle>
            <a:lvl1pPr algn="l">
              <a:lnSpc>
                <a:spcPct val="88000"/>
              </a:lnSpc>
              <a:defRPr sz="6000">
                <a:solidFill>
                  <a:schemeClr val="accent2"/>
                </a:solidFill>
                <a:latin typeface="+mj-lt"/>
              </a:defRPr>
            </a:lvl1pPr>
          </a:lstStyle>
          <a:p>
            <a:r>
              <a:rPr lang="en-GB" dirty="0"/>
              <a:t>Document title</a:t>
            </a:r>
          </a:p>
        </p:txBody>
      </p:sp>
      <p:sp>
        <p:nvSpPr>
          <p:cNvPr id="12" name="Subtitle 2">
            <a:extLst>
              <a:ext uri="{FF2B5EF4-FFF2-40B4-BE49-F238E27FC236}">
                <a16:creationId xmlns:a16="http://schemas.microsoft.com/office/drawing/2014/main" id="{A9FFA7FC-9718-4CF1-9455-830A00837EF6}"/>
              </a:ext>
            </a:extLst>
          </p:cNvPr>
          <p:cNvSpPr>
            <a:spLocks noGrp="1"/>
          </p:cNvSpPr>
          <p:nvPr>
            <p:ph type="subTitle" idx="1" hasCustomPrompt="1"/>
          </p:nvPr>
        </p:nvSpPr>
        <p:spPr>
          <a:xfrm>
            <a:off x="1185543" y="4341878"/>
            <a:ext cx="6210937" cy="387798"/>
          </a:xfrm>
        </p:spPr>
        <p:txBody>
          <a:bodyPr wrap="square">
            <a:spAutoFit/>
          </a:bodyPr>
          <a:lstStyle>
            <a:lvl1pPr marL="0" indent="0" algn="l">
              <a:spcBef>
                <a:spcPts val="0"/>
              </a:spcBef>
              <a:buFont typeface="Arial" panose="020B0604020202020204" pitchFamily="34" charset="0"/>
              <a:buChar char="​"/>
              <a:defRPr sz="2800">
                <a:solidFill>
                  <a:schemeClr val="accent2"/>
                </a:solidFill>
                <a:latin typeface="+mj-lt"/>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en-GB" dirty="0"/>
              <a:t>Subtitle</a:t>
            </a:r>
          </a:p>
        </p:txBody>
      </p:sp>
      <p:sp>
        <p:nvSpPr>
          <p:cNvPr id="8" name="Text Placeholder date">
            <a:extLst>
              <a:ext uri="{FF2B5EF4-FFF2-40B4-BE49-F238E27FC236}">
                <a16:creationId xmlns:a16="http://schemas.microsoft.com/office/drawing/2014/main" id="{AC3B71B8-BA2C-4F68-A957-11EFE91AF75D}"/>
              </a:ext>
            </a:extLst>
          </p:cNvPr>
          <p:cNvSpPr>
            <a:spLocks noGrp="1"/>
          </p:cNvSpPr>
          <p:nvPr>
            <p:ph type="body" sz="quarter" idx="11" hasCustomPrompt="1"/>
          </p:nvPr>
        </p:nvSpPr>
        <p:spPr>
          <a:xfrm>
            <a:off x="1185544" y="5195283"/>
            <a:ext cx="6210937" cy="180000"/>
          </a:xfrm>
        </p:spPr>
        <p:txBody>
          <a:bodyPr anchor="b" anchorCtr="0"/>
          <a:lstStyle>
            <a:lvl1pPr marL="0" indent="0" algn="l">
              <a:buNone/>
              <a:defRPr lang="en-US" sz="1400" kern="1200" dirty="0" smtClean="0">
                <a:solidFill>
                  <a:schemeClr val="accent2"/>
                </a:solidFill>
                <a:latin typeface="+mj-lt"/>
                <a:ea typeface="+mn-ea"/>
                <a:cs typeface="+mn-cs"/>
              </a:defRPr>
            </a:lvl1pPr>
            <a:lvl2pPr marL="216000" indent="0">
              <a:buNone/>
              <a:defRPr/>
            </a:lvl2pPr>
          </a:lstStyle>
          <a:p>
            <a:pPr lvl="0"/>
            <a:r>
              <a:rPr lang="en-GB" dirty="0"/>
              <a:t>Document type | Date</a:t>
            </a:r>
          </a:p>
        </p:txBody>
      </p:sp>
      <p:sp>
        <p:nvSpPr>
          <p:cNvPr id="11" name="TextBox 10">
            <a:extLst>
              <a:ext uri="{FF2B5EF4-FFF2-40B4-BE49-F238E27FC236}">
                <a16:creationId xmlns:a16="http://schemas.microsoft.com/office/drawing/2014/main" id="{AAD41EE4-207D-43BF-A808-8BE47D371102}"/>
              </a:ext>
            </a:extLst>
          </p:cNvPr>
          <p:cNvSpPr txBox="1"/>
          <p:nvPr userDrawn="1"/>
        </p:nvSpPr>
        <p:spPr>
          <a:xfrm>
            <a:off x="8501974" y="5866426"/>
            <a:ext cx="2981884" cy="615553"/>
          </a:xfrm>
          <a:prstGeom prst="rect">
            <a:avLst/>
          </a:prstGeom>
          <a:noFill/>
        </p:spPr>
        <p:txBody>
          <a:bodyPr vert="horz" wrap="square" lIns="0" tIns="0" rIns="0" bIns="0" rtlCol="0" anchor="ctr">
            <a:spAutoFit/>
          </a:bodyPr>
          <a:lstStyle>
            <a:defPPr>
              <a:defRPr lang="en-US"/>
            </a:defPPr>
            <a:lvl1pPr algn="r">
              <a:defRPr sz="2000" i="0">
                <a:solidFill>
                  <a:schemeClr val="accent1"/>
                </a:solidFill>
                <a:latin typeface="+mj-lt"/>
              </a:defRPr>
            </a:lvl1pPr>
          </a:lstStyle>
          <a:p>
            <a:pPr lvl="0"/>
            <a:r>
              <a:rPr lang="en-GB" dirty="0">
                <a:solidFill>
                  <a:schemeClr val="accent1"/>
                </a:solidFill>
                <a:latin typeface="+mj-lt"/>
              </a:rPr>
              <a:t>We connect Denmark.</a:t>
            </a:r>
          </a:p>
          <a:p>
            <a:pPr lvl="0"/>
            <a:r>
              <a:rPr lang="en-GB" dirty="0">
                <a:solidFill>
                  <a:schemeClr val="accent1"/>
                </a:solidFill>
                <a:latin typeface="+mj-lt"/>
              </a:rPr>
              <a:t>For everyone.</a:t>
            </a:r>
          </a:p>
        </p:txBody>
      </p:sp>
      <p:pic>
        <p:nvPicPr>
          <p:cNvPr id="13" name="Grafik 15">
            <a:extLst>
              <a:ext uri="{FF2B5EF4-FFF2-40B4-BE49-F238E27FC236}">
                <a16:creationId xmlns:a16="http://schemas.microsoft.com/office/drawing/2014/main" id="{BC5C6381-5C57-47A4-905D-45E432E4712D}"/>
              </a:ext>
            </a:extLst>
          </p:cNvPr>
          <p:cNvPicPr>
            <a:picLocks/>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08142" y="5946270"/>
            <a:ext cx="1566393" cy="455865"/>
          </a:xfrm>
          <a:prstGeom prst="rect">
            <a:avLst/>
          </a:prstGeom>
        </p:spPr>
      </p:pic>
    </p:spTree>
    <p:extLst>
      <p:ext uri="{BB962C8B-B14F-4D97-AF65-F5344CB8AC3E}">
        <p14:creationId xmlns:p14="http://schemas.microsoft.com/office/powerpoint/2010/main" val="2886967558"/>
      </p:ext>
    </p:extLst>
  </p:cSld>
  <p:clrMapOvr>
    <a:masterClrMapping/>
  </p:clrMapOvr>
  <p:hf hdr="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lain A">
    <p:spTree>
      <p:nvGrpSpPr>
        <p:cNvPr id="1" name=""/>
        <p:cNvGrpSpPr/>
        <p:nvPr/>
      </p:nvGrpSpPr>
      <p:grpSpPr>
        <a:xfrm>
          <a:off x="0" y="0"/>
          <a:ext cx="0" cy="0"/>
          <a:chOff x="0" y="0"/>
          <a:chExt cx="0" cy="0"/>
        </a:xfrm>
      </p:grpSpPr>
      <p:sp>
        <p:nvSpPr>
          <p:cNvPr id="15" name="Background">
            <a:extLst>
              <a:ext uri="{FF2B5EF4-FFF2-40B4-BE49-F238E27FC236}">
                <a16:creationId xmlns:a16="http://schemas.microsoft.com/office/drawing/2014/main" id="{74A9D2CB-A059-4DCB-9277-2A3277B39392}"/>
              </a:ext>
            </a:extLst>
          </p:cNvPr>
          <p:cNvSpPr/>
          <p:nvPr userDrawn="1"/>
        </p:nvSpPr>
        <p:spPr>
          <a:xfrm>
            <a:off x="0" y="0"/>
            <a:ext cx="12193200" cy="686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latin typeface="+mj-lt"/>
            </a:endParaRPr>
          </a:p>
        </p:txBody>
      </p:sp>
      <p:pic>
        <p:nvPicPr>
          <p:cNvPr id="9" name="Logo">
            <a:extLst>
              <a:ext uri="{FF2B5EF4-FFF2-40B4-BE49-F238E27FC236}">
                <a16:creationId xmlns:a16="http://schemas.microsoft.com/office/drawing/2014/main" id="{73A12AF4-783C-45F0-8FA4-22E364C5172E}"/>
              </a:ext>
            </a:extLst>
          </p:cNvPr>
          <p:cNvPicPr>
            <a:picLocks/>
          </p:cNvPicPr>
          <p:nvPr userDrawn="1"/>
        </p:nvPicPr>
        <p:blipFill>
          <a:blip r:embed="rId2" cstate="screen">
            <a:extLst>
              <a:ext uri="{28A0092B-C50C-407E-A947-70E740481C1C}">
                <a14:useLocalDpi xmlns:a14="http://schemas.microsoft.com/office/drawing/2010/main"/>
              </a:ext>
            </a:extLst>
          </a:blip>
          <a:srcRect/>
          <a:stretch/>
        </p:blipFill>
        <p:spPr>
          <a:xfrm>
            <a:off x="708142" y="5946270"/>
            <a:ext cx="1566393" cy="455865"/>
          </a:xfrm>
          <a:prstGeom prst="rect">
            <a:avLst/>
          </a:prstGeom>
        </p:spPr>
      </p:pic>
      <p:sp>
        <p:nvSpPr>
          <p:cNvPr id="8" name="Title 1">
            <a:extLst>
              <a:ext uri="{FF2B5EF4-FFF2-40B4-BE49-F238E27FC236}">
                <a16:creationId xmlns:a16="http://schemas.microsoft.com/office/drawing/2014/main" id="{42BA5618-B0EC-4A61-9523-A8703F2EF1DA}"/>
              </a:ext>
            </a:extLst>
          </p:cNvPr>
          <p:cNvSpPr>
            <a:spLocks noGrp="1"/>
          </p:cNvSpPr>
          <p:nvPr>
            <p:ph type="ctrTitle" hasCustomPrompt="1"/>
          </p:nvPr>
        </p:nvSpPr>
        <p:spPr>
          <a:xfrm>
            <a:off x="1185544" y="3418892"/>
            <a:ext cx="9820704" cy="812530"/>
          </a:xfrm>
        </p:spPr>
        <p:txBody>
          <a:bodyPr anchor="b" anchorCtr="0"/>
          <a:lstStyle>
            <a:lvl1pPr algn="l">
              <a:lnSpc>
                <a:spcPct val="88000"/>
              </a:lnSpc>
              <a:defRPr sz="6000">
                <a:solidFill>
                  <a:schemeClr val="bg1"/>
                </a:solidFill>
                <a:latin typeface="+mj-lt"/>
              </a:defRPr>
            </a:lvl1pPr>
          </a:lstStyle>
          <a:p>
            <a:r>
              <a:rPr lang="en-GB" dirty="0"/>
              <a:t>Document title</a:t>
            </a:r>
          </a:p>
        </p:txBody>
      </p:sp>
      <p:sp>
        <p:nvSpPr>
          <p:cNvPr id="10" name="Subtitle 2">
            <a:extLst>
              <a:ext uri="{FF2B5EF4-FFF2-40B4-BE49-F238E27FC236}">
                <a16:creationId xmlns:a16="http://schemas.microsoft.com/office/drawing/2014/main" id="{54D0BD6F-6D98-4A85-993D-D0868F552C24}"/>
              </a:ext>
            </a:extLst>
          </p:cNvPr>
          <p:cNvSpPr>
            <a:spLocks noGrp="1"/>
          </p:cNvSpPr>
          <p:nvPr>
            <p:ph type="subTitle" idx="1" hasCustomPrompt="1"/>
          </p:nvPr>
        </p:nvSpPr>
        <p:spPr>
          <a:xfrm>
            <a:off x="1185544" y="4341878"/>
            <a:ext cx="9820704" cy="387798"/>
          </a:xfrm>
        </p:spPr>
        <p:txBody>
          <a:bodyPr>
            <a:spAutoFit/>
          </a:bodyPr>
          <a:lstStyle>
            <a:lvl1pPr marL="0" indent="0" algn="l">
              <a:spcBef>
                <a:spcPts val="0"/>
              </a:spcBef>
              <a:buFont typeface="Arial" panose="020B0604020202020204" pitchFamily="34" charset="0"/>
              <a:buChar char="​"/>
              <a:defRPr sz="2800">
                <a:solidFill>
                  <a:schemeClr val="bg1"/>
                </a:solidFill>
                <a:latin typeface="+mj-lt"/>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en-GB"/>
              <a:t>Subtitle</a:t>
            </a:r>
            <a:endParaRPr lang="en-GB" dirty="0"/>
          </a:p>
        </p:txBody>
      </p:sp>
      <p:sp>
        <p:nvSpPr>
          <p:cNvPr id="16" name="Text Placeholder date">
            <a:extLst>
              <a:ext uri="{FF2B5EF4-FFF2-40B4-BE49-F238E27FC236}">
                <a16:creationId xmlns:a16="http://schemas.microsoft.com/office/drawing/2014/main" id="{D6854894-B7B6-40EB-81C3-D5F704B17362}"/>
              </a:ext>
            </a:extLst>
          </p:cNvPr>
          <p:cNvSpPr>
            <a:spLocks noGrp="1"/>
          </p:cNvSpPr>
          <p:nvPr>
            <p:ph type="body" sz="quarter" idx="11" hasCustomPrompt="1"/>
          </p:nvPr>
        </p:nvSpPr>
        <p:spPr>
          <a:xfrm>
            <a:off x="1185544" y="5195283"/>
            <a:ext cx="9820704" cy="180000"/>
          </a:xfrm>
        </p:spPr>
        <p:txBody>
          <a:bodyPr vert="horz" lIns="0" tIns="0" rIns="0" bIns="0" rtlCol="0" anchor="t" anchorCtr="0">
            <a:noAutofit/>
          </a:bodyPr>
          <a:lstStyle>
            <a:lvl1pPr>
              <a:defRPr lang="en-GB" dirty="0">
                <a:solidFill>
                  <a:schemeClr val="bg1"/>
                </a:solidFill>
                <a:latin typeface="+mj-lt"/>
              </a:defRPr>
            </a:lvl1pPr>
          </a:lstStyle>
          <a:p>
            <a:pPr marL="0" lvl="0" indent="0">
              <a:buNone/>
            </a:pPr>
            <a:r>
              <a:rPr lang="en-GB" dirty="0"/>
              <a:t>Document type | Date</a:t>
            </a:r>
          </a:p>
        </p:txBody>
      </p:sp>
      <p:sp>
        <p:nvSpPr>
          <p:cNvPr id="11" name="TextBox 10">
            <a:extLst>
              <a:ext uri="{FF2B5EF4-FFF2-40B4-BE49-F238E27FC236}">
                <a16:creationId xmlns:a16="http://schemas.microsoft.com/office/drawing/2014/main" id="{2A4D6AA5-5728-4420-BB60-2A2C16BD0366}"/>
              </a:ext>
            </a:extLst>
          </p:cNvPr>
          <p:cNvSpPr txBox="1"/>
          <p:nvPr userDrawn="1"/>
        </p:nvSpPr>
        <p:spPr>
          <a:xfrm>
            <a:off x="8501974" y="5866426"/>
            <a:ext cx="2981884" cy="615553"/>
          </a:xfrm>
          <a:prstGeom prst="rect">
            <a:avLst/>
          </a:prstGeom>
          <a:noFill/>
        </p:spPr>
        <p:txBody>
          <a:bodyPr vert="horz" wrap="square" lIns="0" tIns="0" rIns="0" bIns="0" rtlCol="0" anchor="ctr">
            <a:spAutoFit/>
          </a:bodyPr>
          <a:lstStyle>
            <a:defPPr>
              <a:defRPr lang="en-US"/>
            </a:defPPr>
            <a:lvl1pPr algn="r">
              <a:defRPr sz="2000" i="0">
                <a:solidFill>
                  <a:schemeClr val="accent1"/>
                </a:solidFill>
                <a:latin typeface="+mj-lt"/>
              </a:defRPr>
            </a:lvl1pPr>
          </a:lstStyle>
          <a:p>
            <a:pPr lvl="0"/>
            <a:r>
              <a:rPr lang="en-GB" dirty="0">
                <a:solidFill>
                  <a:schemeClr val="bg1"/>
                </a:solidFill>
                <a:latin typeface="+mj-lt"/>
              </a:rPr>
              <a:t>We connect Denmark.</a:t>
            </a:r>
          </a:p>
          <a:p>
            <a:pPr lvl="0"/>
            <a:r>
              <a:rPr lang="en-GB" dirty="0">
                <a:solidFill>
                  <a:schemeClr val="bg1"/>
                </a:solidFill>
                <a:latin typeface="+mj-lt"/>
              </a:rPr>
              <a:t>For everyone.</a:t>
            </a:r>
          </a:p>
        </p:txBody>
      </p:sp>
    </p:spTree>
    <p:extLst>
      <p:ext uri="{BB962C8B-B14F-4D97-AF65-F5344CB8AC3E}">
        <p14:creationId xmlns:p14="http://schemas.microsoft.com/office/powerpoint/2010/main" val="4252317859"/>
      </p:ext>
    </p:extLst>
  </p:cSld>
  <p:clrMapOvr>
    <a:masterClrMapping/>
  </p:clrMapOvr>
  <p:hf hdr="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lain B">
    <p:spTree>
      <p:nvGrpSpPr>
        <p:cNvPr id="1" name=""/>
        <p:cNvGrpSpPr/>
        <p:nvPr/>
      </p:nvGrpSpPr>
      <p:grpSpPr>
        <a:xfrm>
          <a:off x="0" y="0"/>
          <a:ext cx="0" cy="0"/>
          <a:chOff x="0" y="0"/>
          <a:chExt cx="0" cy="0"/>
        </a:xfrm>
      </p:grpSpPr>
      <p:sp>
        <p:nvSpPr>
          <p:cNvPr id="14" name="Background">
            <a:extLst>
              <a:ext uri="{FF2B5EF4-FFF2-40B4-BE49-F238E27FC236}">
                <a16:creationId xmlns:a16="http://schemas.microsoft.com/office/drawing/2014/main" id="{ED138276-676A-4B68-BF22-87AFFFB3B39B}"/>
              </a:ext>
            </a:extLst>
          </p:cNvPr>
          <p:cNvSpPr/>
          <p:nvPr userDrawn="1"/>
        </p:nvSpPr>
        <p:spPr>
          <a:xfrm>
            <a:off x="0" y="0"/>
            <a:ext cx="12193200" cy="686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latin typeface="+mj-lt"/>
            </a:endParaRPr>
          </a:p>
        </p:txBody>
      </p:sp>
      <p:sp>
        <p:nvSpPr>
          <p:cNvPr id="2" name="Title 1"/>
          <p:cNvSpPr>
            <a:spLocks noGrp="1"/>
          </p:cNvSpPr>
          <p:nvPr>
            <p:ph type="ctrTitle" hasCustomPrompt="1"/>
          </p:nvPr>
        </p:nvSpPr>
        <p:spPr>
          <a:xfrm>
            <a:off x="1185544" y="3418892"/>
            <a:ext cx="9820800" cy="812530"/>
          </a:xfrm>
        </p:spPr>
        <p:txBody>
          <a:bodyPr anchor="b" anchorCtr="0"/>
          <a:lstStyle>
            <a:lvl1pPr algn="l">
              <a:lnSpc>
                <a:spcPct val="88000"/>
              </a:lnSpc>
              <a:defRPr sz="6000">
                <a:solidFill>
                  <a:schemeClr val="bg1"/>
                </a:solidFill>
                <a:latin typeface="+mj-lt"/>
              </a:defRPr>
            </a:lvl1pPr>
          </a:lstStyle>
          <a:p>
            <a:r>
              <a:rPr lang="en-GB" dirty="0"/>
              <a:t>Document title</a:t>
            </a:r>
          </a:p>
        </p:txBody>
      </p:sp>
      <p:sp>
        <p:nvSpPr>
          <p:cNvPr id="10" name="Subtitle 2">
            <a:extLst>
              <a:ext uri="{FF2B5EF4-FFF2-40B4-BE49-F238E27FC236}">
                <a16:creationId xmlns:a16="http://schemas.microsoft.com/office/drawing/2014/main" id="{D45827C9-16C0-4064-BFD5-E96CC61FAE43}"/>
              </a:ext>
            </a:extLst>
          </p:cNvPr>
          <p:cNvSpPr>
            <a:spLocks noGrp="1"/>
          </p:cNvSpPr>
          <p:nvPr>
            <p:ph type="subTitle" idx="1" hasCustomPrompt="1"/>
          </p:nvPr>
        </p:nvSpPr>
        <p:spPr>
          <a:xfrm>
            <a:off x="1185544" y="4341878"/>
            <a:ext cx="9820800" cy="387798"/>
          </a:xfrm>
        </p:spPr>
        <p:txBody>
          <a:bodyPr>
            <a:spAutoFit/>
          </a:bodyPr>
          <a:lstStyle>
            <a:lvl1pPr marL="0" indent="0" algn="l">
              <a:spcBef>
                <a:spcPts val="0"/>
              </a:spcBef>
              <a:buFont typeface="Arial" panose="020B0604020202020204" pitchFamily="34" charset="0"/>
              <a:buChar char="​"/>
              <a:defRPr sz="2800">
                <a:solidFill>
                  <a:schemeClr val="bg1"/>
                </a:solidFill>
                <a:latin typeface="+mj-lt"/>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en-GB"/>
              <a:t>Subtitle</a:t>
            </a:r>
            <a:endParaRPr lang="en-GB" dirty="0"/>
          </a:p>
        </p:txBody>
      </p:sp>
      <p:sp>
        <p:nvSpPr>
          <p:cNvPr id="16" name="Text Placeholder date">
            <a:extLst>
              <a:ext uri="{FF2B5EF4-FFF2-40B4-BE49-F238E27FC236}">
                <a16:creationId xmlns:a16="http://schemas.microsoft.com/office/drawing/2014/main" id="{9CC4291F-C940-4903-9F04-90EF9922961C}"/>
              </a:ext>
            </a:extLst>
          </p:cNvPr>
          <p:cNvSpPr>
            <a:spLocks noGrp="1"/>
          </p:cNvSpPr>
          <p:nvPr>
            <p:ph type="body" sz="quarter" idx="11" hasCustomPrompt="1"/>
          </p:nvPr>
        </p:nvSpPr>
        <p:spPr>
          <a:xfrm>
            <a:off x="1185544" y="5195283"/>
            <a:ext cx="9820800" cy="180000"/>
          </a:xfrm>
        </p:spPr>
        <p:txBody>
          <a:bodyPr vert="horz" lIns="0" tIns="0" rIns="0" bIns="0" rtlCol="0" anchor="t" anchorCtr="0">
            <a:noAutofit/>
          </a:bodyPr>
          <a:lstStyle>
            <a:lvl1pPr>
              <a:defRPr lang="en-GB" dirty="0">
                <a:solidFill>
                  <a:schemeClr val="bg1"/>
                </a:solidFill>
                <a:latin typeface="+mj-lt"/>
              </a:defRPr>
            </a:lvl1pPr>
          </a:lstStyle>
          <a:p>
            <a:pPr marL="0" lvl="0" indent="0">
              <a:buNone/>
            </a:pPr>
            <a:r>
              <a:rPr lang="en-GB" dirty="0"/>
              <a:t>Document type | Date</a:t>
            </a:r>
          </a:p>
        </p:txBody>
      </p:sp>
      <p:pic>
        <p:nvPicPr>
          <p:cNvPr id="8" name="Logo">
            <a:extLst>
              <a:ext uri="{FF2B5EF4-FFF2-40B4-BE49-F238E27FC236}">
                <a16:creationId xmlns:a16="http://schemas.microsoft.com/office/drawing/2014/main" id="{D40C783F-78D8-4A90-BB1C-5A39BAD6F217}"/>
              </a:ext>
            </a:extLst>
          </p:cNvPr>
          <p:cNvPicPr>
            <a:picLocks/>
          </p:cNvPicPr>
          <p:nvPr userDrawn="1"/>
        </p:nvPicPr>
        <p:blipFill>
          <a:blip r:embed="rId2" cstate="screen">
            <a:extLst>
              <a:ext uri="{28A0092B-C50C-407E-A947-70E740481C1C}">
                <a14:useLocalDpi xmlns:a14="http://schemas.microsoft.com/office/drawing/2010/main"/>
              </a:ext>
            </a:extLst>
          </a:blip>
          <a:srcRect/>
          <a:stretch/>
        </p:blipFill>
        <p:spPr>
          <a:xfrm>
            <a:off x="708142" y="5946270"/>
            <a:ext cx="1566393" cy="455865"/>
          </a:xfrm>
          <a:prstGeom prst="rect">
            <a:avLst/>
          </a:prstGeom>
        </p:spPr>
      </p:pic>
      <p:sp>
        <p:nvSpPr>
          <p:cNvPr id="9" name="TextBox 8">
            <a:extLst>
              <a:ext uri="{FF2B5EF4-FFF2-40B4-BE49-F238E27FC236}">
                <a16:creationId xmlns:a16="http://schemas.microsoft.com/office/drawing/2014/main" id="{C008C8EF-0481-4B17-8C93-E1441D20D06A}"/>
              </a:ext>
            </a:extLst>
          </p:cNvPr>
          <p:cNvSpPr txBox="1"/>
          <p:nvPr userDrawn="1"/>
        </p:nvSpPr>
        <p:spPr>
          <a:xfrm>
            <a:off x="8501974" y="5866426"/>
            <a:ext cx="2981884" cy="615553"/>
          </a:xfrm>
          <a:prstGeom prst="rect">
            <a:avLst/>
          </a:prstGeom>
          <a:noFill/>
        </p:spPr>
        <p:txBody>
          <a:bodyPr vert="horz" wrap="square" lIns="0" tIns="0" rIns="0" bIns="0" rtlCol="0" anchor="ctr">
            <a:spAutoFit/>
          </a:bodyPr>
          <a:lstStyle>
            <a:defPPr>
              <a:defRPr lang="en-US"/>
            </a:defPPr>
            <a:lvl1pPr algn="r">
              <a:defRPr sz="2000" i="0">
                <a:solidFill>
                  <a:schemeClr val="accent1"/>
                </a:solidFill>
                <a:latin typeface="+mj-lt"/>
              </a:defRPr>
            </a:lvl1pPr>
          </a:lstStyle>
          <a:p>
            <a:pPr lvl="0"/>
            <a:r>
              <a:rPr lang="en-GB" dirty="0">
                <a:solidFill>
                  <a:schemeClr val="bg1"/>
                </a:solidFill>
                <a:latin typeface="+mj-lt"/>
              </a:rPr>
              <a:t>We connect Denmark.</a:t>
            </a:r>
          </a:p>
          <a:p>
            <a:pPr lvl="0"/>
            <a:r>
              <a:rPr lang="en-GB" dirty="0">
                <a:solidFill>
                  <a:schemeClr val="bg1"/>
                </a:solidFill>
                <a:latin typeface="+mj-lt"/>
              </a:rPr>
              <a:t>For everyone.</a:t>
            </a:r>
          </a:p>
        </p:txBody>
      </p:sp>
    </p:spTree>
    <p:extLst>
      <p:ext uri="{BB962C8B-B14F-4D97-AF65-F5344CB8AC3E}">
        <p14:creationId xmlns:p14="http://schemas.microsoft.com/office/powerpoint/2010/main" val="3870883648"/>
      </p:ext>
    </p:extLst>
  </p:cSld>
  <p:clrMapOvr>
    <a:masterClrMapping/>
  </p:clrMapOvr>
  <p:hf hdr="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genda A">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B8763888-BF76-4981-A0B7-E3EBAAD54507}"/>
              </a:ext>
            </a:extLst>
          </p:cNvPr>
          <p:cNvGraphicFramePr>
            <a:graphicFrameLocks noChangeAspect="1"/>
          </p:cNvGraphicFramePr>
          <p:nvPr userDrawn="1">
            <p:custDataLst>
              <p:tags r:id="rId1"/>
            </p:custDataLst>
            <p:extLst>
              <p:ext uri="{D42A27DB-BD31-4B8C-83A1-F6EECF244321}">
                <p14:modId xmlns:p14="http://schemas.microsoft.com/office/powerpoint/2010/main" val="5859630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5" name="Object 4" hidden="1">
                        <a:extLst>
                          <a:ext uri="{FF2B5EF4-FFF2-40B4-BE49-F238E27FC236}">
                            <a16:creationId xmlns:a16="http://schemas.microsoft.com/office/drawing/2014/main" id="{B8763888-BF76-4981-A0B7-E3EBAAD5450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2685BA90-E0E4-4A8B-A03B-1A28314E79ED}"/>
              </a:ext>
            </a:extLst>
          </p:cNvPr>
          <p:cNvSpPr/>
          <p:nvPr userDrawn="1">
            <p:custDataLst>
              <p:tags r:id="rId2"/>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l">
              <a:lnSpc>
                <a:spcPct val="90000"/>
              </a:lnSpc>
            </a:pPr>
            <a:endParaRPr lang="en-US" sz="2500" b="1" i="0" baseline="0" noProof="0" dirty="0" err="1">
              <a:latin typeface="TDC NET" panose="020B0604020202020204" charset="0"/>
              <a:ea typeface="+mj-ea"/>
              <a:cs typeface="+mj-cs"/>
              <a:sym typeface="TDC NET" panose="020B0604020202020204" charset="0"/>
            </a:endParaRPr>
          </a:p>
        </p:txBody>
      </p:sp>
      <p:pic>
        <p:nvPicPr>
          <p:cNvPr id="6" name="Picture 5">
            <a:extLst>
              <a:ext uri="{FF2B5EF4-FFF2-40B4-BE49-F238E27FC236}">
                <a16:creationId xmlns:a16="http://schemas.microsoft.com/office/drawing/2014/main" id="{3FEA4270-AC08-473E-8388-0874F8A52C7A}"/>
              </a:ext>
            </a:extLst>
          </p:cNvPr>
          <p:cNvPicPr>
            <a:picLocks noChangeAspect="1"/>
          </p:cNvPicPr>
          <p:nvPr userDrawn="1"/>
        </p:nvPicPr>
        <p:blipFill>
          <a:blip r:embed="rId6"/>
          <a:stretch>
            <a:fillRect/>
          </a:stretch>
        </p:blipFill>
        <p:spPr>
          <a:xfrm>
            <a:off x="0" y="0"/>
            <a:ext cx="12192000" cy="6858000"/>
          </a:xfrm>
          <a:prstGeom prst="rect">
            <a:avLst/>
          </a:prstGeom>
        </p:spPr>
      </p:pic>
      <p:sp>
        <p:nvSpPr>
          <p:cNvPr id="3" name="Title 2">
            <a:extLst>
              <a:ext uri="{FF2B5EF4-FFF2-40B4-BE49-F238E27FC236}">
                <a16:creationId xmlns:a16="http://schemas.microsoft.com/office/drawing/2014/main" id="{CCDB4457-DABA-4F21-B50A-59482296185F}"/>
              </a:ext>
            </a:extLst>
          </p:cNvPr>
          <p:cNvSpPr>
            <a:spLocks noGrp="1"/>
          </p:cNvSpPr>
          <p:nvPr>
            <p:ph type="title"/>
          </p:nvPr>
        </p:nvSpPr>
        <p:spPr>
          <a:xfrm>
            <a:off x="588000" y="396000"/>
            <a:ext cx="11016000" cy="319318"/>
          </a:xfrm>
        </p:spPr>
        <p:txBody>
          <a:bodyPr/>
          <a:lstStyle>
            <a:lvl1pPr>
              <a:defRPr>
                <a:latin typeface="+mj-lt"/>
              </a:defRPr>
            </a:lvl1pPr>
          </a:lstStyle>
          <a:p>
            <a:r>
              <a:rPr lang="da-DK"/>
              <a:t>Klik for at redigere titeltypografien i masteren</a:t>
            </a:r>
            <a:endParaRPr lang="en-GB" dirty="0"/>
          </a:p>
        </p:txBody>
      </p:sp>
      <p:sp>
        <p:nvSpPr>
          <p:cNvPr id="12" name="Text Placeholder 2">
            <a:extLst>
              <a:ext uri="{FF2B5EF4-FFF2-40B4-BE49-F238E27FC236}">
                <a16:creationId xmlns:a16="http://schemas.microsoft.com/office/drawing/2014/main" id="{5F7E8472-4CD3-4C8C-942E-F9E6FF27DB00}"/>
              </a:ext>
            </a:extLst>
          </p:cNvPr>
          <p:cNvSpPr>
            <a:spLocks noGrp="1"/>
          </p:cNvSpPr>
          <p:nvPr>
            <p:ph type="body" sz="quarter" idx="19"/>
          </p:nvPr>
        </p:nvSpPr>
        <p:spPr>
          <a:xfrm>
            <a:off x="588000" y="1376363"/>
            <a:ext cx="11016000" cy="4824000"/>
          </a:xfrm>
        </p:spPr>
        <p:txBody>
          <a:bodyPr anchor="ctr" anchorCtr="0"/>
          <a:lstStyle>
            <a:lvl1pPr marL="514350" indent="-468000">
              <a:spcBef>
                <a:spcPts val="900"/>
              </a:spcBef>
              <a:buClrTx/>
              <a:buSzPct val="100000"/>
              <a:buFont typeface="+mj-lt"/>
              <a:buAutoNum type="arabicPeriod"/>
              <a:defRPr sz="2400" b="1">
                <a:solidFill>
                  <a:schemeClr val="accent2"/>
                </a:solidFill>
                <a:latin typeface="+mj-lt"/>
              </a:defRPr>
            </a:lvl1pPr>
            <a:lvl2pPr marL="936000" indent="-468000">
              <a:spcBef>
                <a:spcPts val="900"/>
              </a:spcBef>
              <a:buClr>
                <a:schemeClr val="accent2"/>
              </a:buClr>
              <a:buSzPct val="100000"/>
              <a:buFont typeface="+mj-lt"/>
              <a:buAutoNum type="arabicPeriod"/>
              <a:defRPr sz="2400" b="1">
                <a:solidFill>
                  <a:schemeClr val="accent2"/>
                </a:solidFill>
                <a:latin typeface="+mj-lt"/>
              </a:defRPr>
            </a:lvl2pPr>
            <a:lvl3pPr marL="468000" indent="-468000">
              <a:spcBef>
                <a:spcPts val="900"/>
              </a:spcBef>
              <a:buClrTx/>
              <a:buSzPct val="100000"/>
              <a:buFont typeface="TDC NET Office" panose="00000500000000000000" pitchFamily="2" charset="0"/>
              <a:buChar char="→"/>
              <a:defRPr sz="2400" b="1">
                <a:solidFill>
                  <a:schemeClr val="accent1"/>
                </a:solidFill>
                <a:latin typeface="+mj-lt"/>
              </a:defRPr>
            </a:lvl3pPr>
            <a:lvl4pPr marL="457200" indent="-457200">
              <a:spcBef>
                <a:spcPts val="900"/>
              </a:spcBef>
              <a:buFont typeface="+mj-lt"/>
              <a:buAutoNum type="arabicPeriod"/>
              <a:defRPr sz="2400" b="1">
                <a:solidFill>
                  <a:schemeClr val="accent2"/>
                </a:solidFill>
                <a:latin typeface="+mj-lt"/>
              </a:defRPr>
            </a:lvl4pPr>
            <a:lvl5pPr marL="468000" indent="-468000">
              <a:spcBef>
                <a:spcPts val="1200"/>
              </a:spcBef>
              <a:buFont typeface="+mj-lt"/>
              <a:buAutoNum type="arabicPeriod"/>
              <a:defRPr lang="en-US" sz="3200" b="1" kern="1200" dirty="0" smtClean="0">
                <a:solidFill>
                  <a:schemeClr val="accent2"/>
                </a:solidFill>
                <a:latin typeface="+mn-lt"/>
                <a:ea typeface="+mn-ea"/>
                <a:cs typeface="+mn-cs"/>
              </a:defRPr>
            </a:lvl5pPr>
            <a:lvl6pPr marL="468000" indent="-468000">
              <a:spcBef>
                <a:spcPts val="1200"/>
              </a:spcBef>
              <a:spcAft>
                <a:spcPts val="600"/>
              </a:spcAft>
              <a:buFont typeface="+mj-lt"/>
              <a:buAutoNum type="arabicPeriod"/>
              <a:defRPr sz="3200" b="1">
                <a:solidFill>
                  <a:schemeClr val="accent2"/>
                </a:solidFill>
              </a:defRPr>
            </a:lvl6pPr>
            <a:lvl7pPr marL="468000" indent="-468000">
              <a:spcBef>
                <a:spcPts val="1200"/>
              </a:spcBef>
              <a:spcAft>
                <a:spcPts val="600"/>
              </a:spcAft>
              <a:buFont typeface="+mj-lt"/>
              <a:buAutoNum type="arabicPeriod"/>
              <a:defRPr sz="3200" b="1">
                <a:solidFill>
                  <a:schemeClr val="accent2"/>
                </a:solidFill>
              </a:defRPr>
            </a:lvl7pPr>
            <a:lvl8pPr marL="468000" indent="-468000">
              <a:spcBef>
                <a:spcPts val="1200"/>
              </a:spcBef>
              <a:spcAft>
                <a:spcPts val="600"/>
              </a:spcAft>
              <a:buFont typeface="+mj-lt"/>
              <a:buAutoNum type="arabicPeriod"/>
              <a:defRPr sz="3200" b="1">
                <a:solidFill>
                  <a:schemeClr val="accent2"/>
                </a:solidFill>
              </a:defRPr>
            </a:lvl8pPr>
            <a:lvl9pPr marL="468000" indent="-468000">
              <a:spcBef>
                <a:spcPts val="1200"/>
              </a:spcBef>
              <a:spcAft>
                <a:spcPts val="600"/>
              </a:spcAft>
              <a:buFont typeface="+mj-lt"/>
              <a:buAutoNum type="arabicPeriod"/>
              <a:defRPr sz="3200" b="1">
                <a:solidFill>
                  <a:schemeClr val="accent2"/>
                </a:solidFill>
              </a:defRPr>
            </a:lvl9pPr>
          </a:lstStyle>
          <a:p>
            <a:pPr lvl="0"/>
            <a:r>
              <a:rPr lang="da-DK"/>
              <a:t>Klik for at redigere teksttypografierne i masteren</a:t>
            </a:r>
          </a:p>
          <a:p>
            <a:pPr lvl="1"/>
            <a:r>
              <a:rPr lang="da-DK"/>
              <a:t>Andet niveau</a:t>
            </a:r>
          </a:p>
          <a:p>
            <a:pPr lvl="2"/>
            <a:r>
              <a:rPr lang="da-DK"/>
              <a:t>Tredje niveau</a:t>
            </a:r>
          </a:p>
          <a:p>
            <a:pPr lvl="3"/>
            <a:r>
              <a:rPr lang="da-DK"/>
              <a:t>Fjerde niveau</a:t>
            </a:r>
          </a:p>
        </p:txBody>
      </p:sp>
      <p:sp>
        <p:nvSpPr>
          <p:cNvPr id="9" name="Slide Number Placeholder 5 (FAST)">
            <a:extLst>
              <a:ext uri="{FF2B5EF4-FFF2-40B4-BE49-F238E27FC236}">
                <a16:creationId xmlns:a16="http://schemas.microsoft.com/office/drawing/2014/main" id="{CF730F75-F6B6-4072-9161-7CCAFDE48BA6}"/>
              </a:ext>
            </a:extLst>
          </p:cNvPr>
          <p:cNvSpPr txBox="1">
            <a:spLocks/>
          </p:cNvSpPr>
          <p:nvPr userDrawn="1"/>
        </p:nvSpPr>
        <p:spPr>
          <a:xfrm>
            <a:off x="11635200" y="6451200"/>
            <a:ext cx="252000" cy="180000"/>
          </a:xfrm>
          <a:prstGeom prst="rect">
            <a:avLst/>
          </a:prstGeom>
        </p:spPr>
        <p:txBody>
          <a:bodyPr vert="horz" lIns="0" tIns="0" rIns="0" bIns="0" rtlCol="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3DFD3FF-FAEA-D841-BBBA-173DB513EC35}" type="slidenum">
              <a:rPr lang="en-GB" sz="1000" kern="1200" noProof="0" smtClean="0">
                <a:solidFill>
                  <a:schemeClr val="accent2"/>
                </a:solidFill>
                <a:latin typeface="+mj-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lang="en-GB" sz="1000" kern="1200" noProof="0" dirty="0">
              <a:solidFill>
                <a:schemeClr val="accent2"/>
              </a:solidFill>
              <a:latin typeface="+mj-lt"/>
              <a:ea typeface="+mn-ea"/>
              <a:cs typeface="+mn-cs"/>
            </a:endParaRPr>
          </a:p>
        </p:txBody>
      </p:sp>
      <p:pic>
        <p:nvPicPr>
          <p:cNvPr id="13" name="Logo">
            <a:extLst>
              <a:ext uri="{FF2B5EF4-FFF2-40B4-BE49-F238E27FC236}">
                <a16:creationId xmlns:a16="http://schemas.microsoft.com/office/drawing/2014/main" id="{C84B7475-F1E0-49E3-9132-7D5519CE7EFE}"/>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302020" y="6399299"/>
            <a:ext cx="989149" cy="282278"/>
          </a:xfrm>
          <a:prstGeom prst="rect">
            <a:avLst/>
          </a:prstGeom>
        </p:spPr>
      </p:pic>
    </p:spTree>
    <p:extLst>
      <p:ext uri="{BB962C8B-B14F-4D97-AF65-F5344CB8AC3E}">
        <p14:creationId xmlns:p14="http://schemas.microsoft.com/office/powerpoint/2010/main" val="3804576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genda B">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DDDE9AE-6E5B-4553-87F0-D2D616A504DE}"/>
              </a:ext>
            </a:extLst>
          </p:cNvPr>
          <p:cNvGraphicFramePr>
            <a:graphicFrameLocks noChangeAspect="1"/>
          </p:cNvGraphicFramePr>
          <p:nvPr userDrawn="1">
            <p:custDataLst>
              <p:tags r:id="rId1"/>
            </p:custDataLst>
            <p:extLst>
              <p:ext uri="{D42A27DB-BD31-4B8C-83A1-F6EECF244321}">
                <p14:modId xmlns:p14="http://schemas.microsoft.com/office/powerpoint/2010/main" val="7241312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5" name="Object 4" hidden="1">
                        <a:extLst>
                          <a:ext uri="{FF2B5EF4-FFF2-40B4-BE49-F238E27FC236}">
                            <a16:creationId xmlns:a16="http://schemas.microsoft.com/office/drawing/2014/main" id="{EDDDE9AE-6E5B-4553-87F0-D2D616A504D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D83ED250-63E0-4E1D-A4E4-A931D1F0A195}"/>
              </a:ext>
            </a:extLst>
          </p:cNvPr>
          <p:cNvSpPr/>
          <p:nvPr userDrawn="1">
            <p:custDataLst>
              <p:tags r:id="rId2"/>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l">
              <a:lnSpc>
                <a:spcPct val="90000"/>
              </a:lnSpc>
            </a:pPr>
            <a:endParaRPr lang="en-US" sz="2500" b="1" i="0" baseline="0" noProof="0" dirty="0" err="1">
              <a:latin typeface="TDC NET" panose="020B0604020202020204" charset="0"/>
              <a:ea typeface="+mj-ea"/>
              <a:cs typeface="+mj-cs"/>
              <a:sym typeface="TDC NET" panose="020B0604020202020204" charset="0"/>
            </a:endParaRPr>
          </a:p>
        </p:txBody>
      </p:sp>
      <p:pic>
        <p:nvPicPr>
          <p:cNvPr id="2" name="Picture 1">
            <a:extLst>
              <a:ext uri="{FF2B5EF4-FFF2-40B4-BE49-F238E27FC236}">
                <a16:creationId xmlns:a16="http://schemas.microsoft.com/office/drawing/2014/main" id="{FD37217D-E052-4F59-9803-ABB7EC8E2D09}"/>
              </a:ext>
            </a:extLst>
          </p:cNvPr>
          <p:cNvPicPr>
            <a:picLocks noChangeAspect="1"/>
          </p:cNvPicPr>
          <p:nvPr userDrawn="1"/>
        </p:nvPicPr>
        <p:blipFill>
          <a:blip r:embed="rId6"/>
          <a:stretch>
            <a:fillRect/>
          </a:stretch>
        </p:blipFill>
        <p:spPr>
          <a:xfrm>
            <a:off x="0" y="0"/>
            <a:ext cx="12192000" cy="6857999"/>
          </a:xfrm>
          <a:prstGeom prst="rect">
            <a:avLst/>
          </a:prstGeom>
        </p:spPr>
      </p:pic>
      <p:sp>
        <p:nvSpPr>
          <p:cNvPr id="7" name="Title 6">
            <a:extLst>
              <a:ext uri="{FF2B5EF4-FFF2-40B4-BE49-F238E27FC236}">
                <a16:creationId xmlns:a16="http://schemas.microsoft.com/office/drawing/2014/main" id="{1925D78C-6B57-4C8C-8124-43E64141FE5E}"/>
              </a:ext>
            </a:extLst>
          </p:cNvPr>
          <p:cNvSpPr>
            <a:spLocks noGrp="1"/>
          </p:cNvSpPr>
          <p:nvPr>
            <p:ph type="title"/>
          </p:nvPr>
        </p:nvSpPr>
        <p:spPr>
          <a:xfrm>
            <a:off x="588000" y="396000"/>
            <a:ext cx="11016000" cy="319318"/>
          </a:xfrm>
        </p:spPr>
        <p:txBody>
          <a:bodyPr/>
          <a:lstStyle>
            <a:lvl1pPr>
              <a:defRPr>
                <a:latin typeface="+mj-lt"/>
              </a:defRPr>
            </a:lvl1pPr>
          </a:lstStyle>
          <a:p>
            <a:r>
              <a:rPr lang="da-DK"/>
              <a:t>Klik for at redigere titeltypografien i masteren</a:t>
            </a:r>
            <a:endParaRPr lang="en-GB" dirty="0"/>
          </a:p>
        </p:txBody>
      </p:sp>
      <p:sp>
        <p:nvSpPr>
          <p:cNvPr id="12" name="Text Placeholder 2">
            <a:extLst>
              <a:ext uri="{FF2B5EF4-FFF2-40B4-BE49-F238E27FC236}">
                <a16:creationId xmlns:a16="http://schemas.microsoft.com/office/drawing/2014/main" id="{84BA4DA2-2DCF-4AA8-A6BD-98A5F122B874}"/>
              </a:ext>
            </a:extLst>
          </p:cNvPr>
          <p:cNvSpPr>
            <a:spLocks noGrp="1"/>
          </p:cNvSpPr>
          <p:nvPr>
            <p:ph type="body" sz="quarter" idx="19"/>
          </p:nvPr>
        </p:nvSpPr>
        <p:spPr>
          <a:xfrm>
            <a:off x="588000" y="1376363"/>
            <a:ext cx="11016000" cy="4824000"/>
          </a:xfrm>
        </p:spPr>
        <p:txBody>
          <a:bodyPr anchor="ctr" anchorCtr="0"/>
          <a:lstStyle>
            <a:lvl1pPr marL="514350" indent="-468000">
              <a:spcBef>
                <a:spcPts val="900"/>
              </a:spcBef>
              <a:buClrTx/>
              <a:buSzPct val="100000"/>
              <a:buFont typeface="+mj-lt"/>
              <a:buAutoNum type="arabicPeriod"/>
              <a:defRPr sz="2400" b="1">
                <a:solidFill>
                  <a:schemeClr val="accent2"/>
                </a:solidFill>
                <a:latin typeface="+mj-lt"/>
              </a:defRPr>
            </a:lvl1pPr>
            <a:lvl2pPr marL="936000" indent="-468000">
              <a:spcBef>
                <a:spcPts val="900"/>
              </a:spcBef>
              <a:buClr>
                <a:schemeClr val="accent2"/>
              </a:buClr>
              <a:buSzPct val="100000"/>
              <a:buFont typeface="+mj-lt"/>
              <a:buAutoNum type="arabicPeriod"/>
              <a:defRPr sz="2400" b="1">
                <a:solidFill>
                  <a:schemeClr val="accent2"/>
                </a:solidFill>
                <a:latin typeface="+mj-lt"/>
              </a:defRPr>
            </a:lvl2pPr>
            <a:lvl3pPr marL="468000" indent="-468000">
              <a:spcBef>
                <a:spcPts val="900"/>
              </a:spcBef>
              <a:buClrTx/>
              <a:buSzPct val="100000"/>
              <a:buFont typeface="TDC NET Office" panose="00000500000000000000" pitchFamily="2" charset="0"/>
              <a:buChar char="→"/>
              <a:defRPr sz="2400" b="1">
                <a:solidFill>
                  <a:schemeClr val="accent1"/>
                </a:solidFill>
                <a:latin typeface="+mj-lt"/>
              </a:defRPr>
            </a:lvl3pPr>
            <a:lvl4pPr marL="468000" indent="-468000">
              <a:spcBef>
                <a:spcPts val="900"/>
              </a:spcBef>
              <a:buFont typeface="+mj-lt"/>
              <a:buAutoNum type="arabicPeriod"/>
              <a:defRPr sz="2400" b="1">
                <a:solidFill>
                  <a:schemeClr val="accent2"/>
                </a:solidFill>
                <a:latin typeface="+mj-lt"/>
              </a:defRPr>
            </a:lvl4pPr>
            <a:lvl5pPr marL="468000" indent="-468000">
              <a:spcBef>
                <a:spcPts val="1200"/>
              </a:spcBef>
              <a:buFont typeface="+mj-lt"/>
              <a:buAutoNum type="arabicPeriod"/>
              <a:defRPr sz="3200" b="1">
                <a:solidFill>
                  <a:schemeClr val="accent2"/>
                </a:solidFill>
              </a:defRPr>
            </a:lvl5pPr>
            <a:lvl6pPr marL="468000" indent="-468000">
              <a:spcBef>
                <a:spcPts val="1200"/>
              </a:spcBef>
              <a:spcAft>
                <a:spcPts val="600"/>
              </a:spcAft>
              <a:buFont typeface="+mj-lt"/>
              <a:buAutoNum type="arabicPeriod"/>
              <a:defRPr sz="3200" b="1">
                <a:solidFill>
                  <a:schemeClr val="accent2"/>
                </a:solidFill>
              </a:defRPr>
            </a:lvl6pPr>
            <a:lvl7pPr marL="468000" indent="-468000">
              <a:spcBef>
                <a:spcPts val="1200"/>
              </a:spcBef>
              <a:spcAft>
                <a:spcPts val="600"/>
              </a:spcAft>
              <a:buFont typeface="+mj-lt"/>
              <a:buAutoNum type="arabicPeriod"/>
              <a:defRPr sz="3200" b="1">
                <a:solidFill>
                  <a:schemeClr val="accent2"/>
                </a:solidFill>
              </a:defRPr>
            </a:lvl7pPr>
            <a:lvl8pPr marL="468000" indent="-468000">
              <a:spcBef>
                <a:spcPts val="1200"/>
              </a:spcBef>
              <a:spcAft>
                <a:spcPts val="600"/>
              </a:spcAft>
              <a:buFont typeface="+mj-lt"/>
              <a:buAutoNum type="arabicPeriod"/>
              <a:defRPr sz="3200" b="1">
                <a:solidFill>
                  <a:schemeClr val="accent2"/>
                </a:solidFill>
              </a:defRPr>
            </a:lvl8pPr>
            <a:lvl9pPr marL="468000" indent="-468000">
              <a:spcBef>
                <a:spcPts val="1200"/>
              </a:spcBef>
              <a:spcAft>
                <a:spcPts val="600"/>
              </a:spcAft>
              <a:buFont typeface="+mj-lt"/>
              <a:buAutoNum type="arabicPeriod"/>
              <a:defRPr sz="3200" b="1">
                <a:solidFill>
                  <a:schemeClr val="accent2"/>
                </a:solidFill>
              </a:defRPr>
            </a:lvl9pPr>
          </a:lstStyle>
          <a:p>
            <a:pPr lvl="0"/>
            <a:r>
              <a:rPr lang="da-DK"/>
              <a:t>Klik for at redigere teksttypografierne i masteren</a:t>
            </a:r>
          </a:p>
          <a:p>
            <a:pPr lvl="1"/>
            <a:r>
              <a:rPr lang="da-DK"/>
              <a:t>Andet niveau</a:t>
            </a:r>
          </a:p>
          <a:p>
            <a:pPr lvl="2"/>
            <a:r>
              <a:rPr lang="da-DK"/>
              <a:t>Tredje niveau</a:t>
            </a:r>
          </a:p>
          <a:p>
            <a:pPr lvl="3"/>
            <a:r>
              <a:rPr lang="da-DK"/>
              <a:t>Fjerde niveau</a:t>
            </a:r>
          </a:p>
        </p:txBody>
      </p:sp>
      <p:sp>
        <p:nvSpPr>
          <p:cNvPr id="13" name="Slide Number Placeholder 5 (FAST)">
            <a:extLst>
              <a:ext uri="{FF2B5EF4-FFF2-40B4-BE49-F238E27FC236}">
                <a16:creationId xmlns:a16="http://schemas.microsoft.com/office/drawing/2014/main" id="{F6B9A156-7185-407B-A779-E7861115D13E}"/>
              </a:ext>
            </a:extLst>
          </p:cNvPr>
          <p:cNvSpPr txBox="1">
            <a:spLocks/>
          </p:cNvSpPr>
          <p:nvPr userDrawn="1"/>
        </p:nvSpPr>
        <p:spPr>
          <a:xfrm>
            <a:off x="11635200" y="6451200"/>
            <a:ext cx="252000" cy="180000"/>
          </a:xfrm>
          <a:prstGeom prst="rect">
            <a:avLst/>
          </a:prstGeom>
        </p:spPr>
        <p:txBody>
          <a:bodyPr vert="horz" lIns="0" tIns="0" rIns="0" bIns="0" rtlCol="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3DFD3FF-FAEA-D841-BBBA-173DB513EC35}" type="slidenum">
              <a:rPr lang="en-GB" sz="1000" kern="1200" noProof="0" smtClean="0">
                <a:solidFill>
                  <a:schemeClr val="accent2"/>
                </a:solidFill>
                <a:latin typeface="+mj-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lang="en-GB" sz="1000" kern="1200" noProof="0" dirty="0">
              <a:solidFill>
                <a:schemeClr val="accent2"/>
              </a:solidFill>
              <a:latin typeface="+mj-lt"/>
              <a:ea typeface="+mn-ea"/>
              <a:cs typeface="+mn-cs"/>
            </a:endParaRPr>
          </a:p>
        </p:txBody>
      </p:sp>
      <p:pic>
        <p:nvPicPr>
          <p:cNvPr id="15" name="Logo">
            <a:extLst>
              <a:ext uri="{FF2B5EF4-FFF2-40B4-BE49-F238E27FC236}">
                <a16:creationId xmlns:a16="http://schemas.microsoft.com/office/drawing/2014/main" id="{06820E0F-391F-427B-94C8-41695AD55D09}"/>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302020" y="6399299"/>
            <a:ext cx="989149" cy="282278"/>
          </a:xfrm>
          <a:prstGeom prst="rect">
            <a:avLst/>
          </a:prstGeom>
        </p:spPr>
      </p:pic>
    </p:spTree>
    <p:extLst>
      <p:ext uri="{BB962C8B-B14F-4D97-AF65-F5344CB8AC3E}">
        <p14:creationId xmlns:p14="http://schemas.microsoft.com/office/powerpoint/2010/main" val="829891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genda C">
    <p:spTree>
      <p:nvGrpSpPr>
        <p:cNvPr id="1" name=""/>
        <p:cNvGrpSpPr/>
        <p:nvPr/>
      </p:nvGrpSpPr>
      <p:grpSpPr>
        <a:xfrm>
          <a:off x="0" y="0"/>
          <a:ext cx="0" cy="0"/>
          <a:chOff x="0" y="0"/>
          <a:chExt cx="0" cy="0"/>
        </a:xfrm>
      </p:grpSpPr>
      <p:sp>
        <p:nvSpPr>
          <p:cNvPr id="15" name="Background">
            <a:extLst>
              <a:ext uri="{FF2B5EF4-FFF2-40B4-BE49-F238E27FC236}">
                <a16:creationId xmlns:a16="http://schemas.microsoft.com/office/drawing/2014/main" id="{DD08B0CC-3A6C-42FF-A8CB-1F0BF631D3F0}"/>
              </a:ext>
            </a:extLst>
          </p:cNvPr>
          <p:cNvSpPr/>
          <p:nvPr userDrawn="1"/>
        </p:nvSpPr>
        <p:spPr>
          <a:xfrm>
            <a:off x="0" y="0"/>
            <a:ext cx="12193200" cy="6861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latin typeface="+mj-lt"/>
            </a:endParaRPr>
          </a:p>
        </p:txBody>
      </p:sp>
      <p:sp>
        <p:nvSpPr>
          <p:cNvPr id="8" name="Title 7">
            <a:extLst>
              <a:ext uri="{FF2B5EF4-FFF2-40B4-BE49-F238E27FC236}">
                <a16:creationId xmlns:a16="http://schemas.microsoft.com/office/drawing/2014/main" id="{A57E3901-C7C6-43D8-804C-0B7620408A00}"/>
              </a:ext>
            </a:extLst>
          </p:cNvPr>
          <p:cNvSpPr>
            <a:spLocks noGrp="1"/>
          </p:cNvSpPr>
          <p:nvPr>
            <p:ph type="title"/>
          </p:nvPr>
        </p:nvSpPr>
        <p:spPr>
          <a:xfrm>
            <a:off x="588000" y="396000"/>
            <a:ext cx="11016000" cy="319318"/>
          </a:xfrm>
        </p:spPr>
        <p:txBody>
          <a:bodyPr/>
          <a:lstStyle>
            <a:lvl1pPr>
              <a:defRPr>
                <a:latin typeface="+mj-lt"/>
              </a:defRPr>
            </a:lvl1pPr>
          </a:lstStyle>
          <a:p>
            <a:r>
              <a:rPr lang="da-DK"/>
              <a:t>Klik for at redigere titeltypografien i masteren</a:t>
            </a:r>
            <a:endParaRPr lang="en-GB" dirty="0"/>
          </a:p>
        </p:txBody>
      </p:sp>
      <p:sp>
        <p:nvSpPr>
          <p:cNvPr id="14" name="Text Placeholder 2">
            <a:extLst>
              <a:ext uri="{FF2B5EF4-FFF2-40B4-BE49-F238E27FC236}">
                <a16:creationId xmlns:a16="http://schemas.microsoft.com/office/drawing/2014/main" id="{1AA1B8C7-CC3D-42E5-9A1B-3E89340A0930}"/>
              </a:ext>
            </a:extLst>
          </p:cNvPr>
          <p:cNvSpPr>
            <a:spLocks noGrp="1"/>
          </p:cNvSpPr>
          <p:nvPr>
            <p:ph type="body" sz="quarter" idx="19"/>
          </p:nvPr>
        </p:nvSpPr>
        <p:spPr>
          <a:xfrm>
            <a:off x="588000" y="1376363"/>
            <a:ext cx="11016000" cy="4824000"/>
          </a:xfrm>
        </p:spPr>
        <p:txBody>
          <a:bodyPr anchor="ctr" anchorCtr="0"/>
          <a:lstStyle>
            <a:lvl1pPr marL="514350" indent="-468000">
              <a:spcBef>
                <a:spcPts val="900"/>
              </a:spcBef>
              <a:buClrTx/>
              <a:buSzPct val="100000"/>
              <a:buFont typeface="+mj-lt"/>
              <a:buAutoNum type="arabicPeriod"/>
              <a:defRPr sz="2400" b="1">
                <a:latin typeface="+mj-lt"/>
              </a:defRPr>
            </a:lvl1pPr>
            <a:lvl2pPr marL="936000" indent="-468000">
              <a:spcBef>
                <a:spcPts val="900"/>
              </a:spcBef>
              <a:buClrTx/>
              <a:buSzPct val="100000"/>
              <a:buFont typeface="+mj-lt"/>
              <a:buAutoNum type="arabicPeriod"/>
              <a:defRPr sz="2400" b="1">
                <a:solidFill>
                  <a:schemeClr val="accent2"/>
                </a:solidFill>
                <a:latin typeface="+mj-lt"/>
              </a:defRPr>
            </a:lvl2pPr>
            <a:lvl3pPr marL="468000" indent="-468000">
              <a:spcBef>
                <a:spcPts val="900"/>
              </a:spcBef>
              <a:buClrTx/>
              <a:buSzPct val="100000"/>
              <a:buFont typeface="TDC NET Office" panose="00000500000000000000" pitchFamily="2" charset="0"/>
              <a:buChar char="→"/>
              <a:defRPr sz="2400" b="1">
                <a:solidFill>
                  <a:schemeClr val="accent1"/>
                </a:solidFill>
                <a:latin typeface="+mj-lt"/>
              </a:defRPr>
            </a:lvl3pPr>
            <a:lvl4pPr marL="468000" indent="-468000">
              <a:spcBef>
                <a:spcPts val="900"/>
              </a:spcBef>
              <a:buFont typeface="+mj-lt"/>
              <a:buAutoNum type="arabicPeriod"/>
              <a:defRPr sz="2400" b="1">
                <a:solidFill>
                  <a:schemeClr val="accent2"/>
                </a:solidFill>
                <a:latin typeface="+mj-lt"/>
              </a:defRPr>
            </a:lvl4pPr>
            <a:lvl5pPr marL="468000" indent="-468000">
              <a:spcBef>
                <a:spcPts val="1200"/>
              </a:spcBef>
              <a:buFont typeface="+mj-lt"/>
              <a:buAutoNum type="arabicPeriod"/>
              <a:defRPr sz="3200" b="1">
                <a:solidFill>
                  <a:schemeClr val="accent2"/>
                </a:solidFill>
              </a:defRPr>
            </a:lvl5pPr>
            <a:lvl6pPr marL="468000" indent="-468000">
              <a:spcBef>
                <a:spcPts val="1200"/>
              </a:spcBef>
              <a:spcAft>
                <a:spcPts val="600"/>
              </a:spcAft>
              <a:buFont typeface="+mj-lt"/>
              <a:buAutoNum type="arabicPeriod"/>
              <a:defRPr sz="3200" b="1">
                <a:solidFill>
                  <a:schemeClr val="accent2"/>
                </a:solidFill>
              </a:defRPr>
            </a:lvl6pPr>
            <a:lvl7pPr marL="468000" indent="-468000">
              <a:spcBef>
                <a:spcPts val="1200"/>
              </a:spcBef>
              <a:spcAft>
                <a:spcPts val="600"/>
              </a:spcAft>
              <a:buFont typeface="+mj-lt"/>
              <a:buAutoNum type="arabicPeriod"/>
              <a:defRPr sz="3200" b="1">
                <a:solidFill>
                  <a:schemeClr val="accent2"/>
                </a:solidFill>
              </a:defRPr>
            </a:lvl7pPr>
            <a:lvl8pPr marL="468000" indent="-468000">
              <a:spcBef>
                <a:spcPts val="1200"/>
              </a:spcBef>
              <a:spcAft>
                <a:spcPts val="600"/>
              </a:spcAft>
              <a:buFont typeface="+mj-lt"/>
              <a:buAutoNum type="arabicPeriod"/>
              <a:defRPr sz="3200" b="1">
                <a:solidFill>
                  <a:schemeClr val="accent2"/>
                </a:solidFill>
              </a:defRPr>
            </a:lvl8pPr>
            <a:lvl9pPr marL="468000" indent="-468000">
              <a:spcBef>
                <a:spcPts val="1200"/>
              </a:spcBef>
              <a:spcAft>
                <a:spcPts val="600"/>
              </a:spcAft>
              <a:buFont typeface="+mj-lt"/>
              <a:buAutoNum type="arabicPeriod"/>
              <a:defRPr sz="3200" b="1">
                <a:solidFill>
                  <a:schemeClr val="accent2"/>
                </a:solidFill>
              </a:defRPr>
            </a:lvl9pPr>
          </a:lstStyle>
          <a:p>
            <a:pPr lvl="0"/>
            <a:r>
              <a:rPr lang="da-DK"/>
              <a:t>Klik for at redigere teksttypografierne i masteren</a:t>
            </a:r>
          </a:p>
          <a:p>
            <a:pPr lvl="1"/>
            <a:r>
              <a:rPr lang="da-DK"/>
              <a:t>Andet niveau</a:t>
            </a:r>
          </a:p>
          <a:p>
            <a:pPr lvl="2"/>
            <a:r>
              <a:rPr lang="da-DK"/>
              <a:t>Tredje niveau</a:t>
            </a:r>
          </a:p>
          <a:p>
            <a:pPr lvl="3"/>
            <a:r>
              <a:rPr lang="da-DK"/>
              <a:t>Fjerde niveau</a:t>
            </a:r>
          </a:p>
        </p:txBody>
      </p:sp>
      <p:sp>
        <p:nvSpPr>
          <p:cNvPr id="13" name="Slide Number Placeholder 5 (FAST)">
            <a:extLst>
              <a:ext uri="{FF2B5EF4-FFF2-40B4-BE49-F238E27FC236}">
                <a16:creationId xmlns:a16="http://schemas.microsoft.com/office/drawing/2014/main" id="{29887B20-7814-4EE9-A79E-6E1560DE88CF}"/>
              </a:ext>
            </a:extLst>
          </p:cNvPr>
          <p:cNvSpPr txBox="1">
            <a:spLocks/>
          </p:cNvSpPr>
          <p:nvPr userDrawn="1"/>
        </p:nvSpPr>
        <p:spPr>
          <a:xfrm>
            <a:off x="11635200" y="6451200"/>
            <a:ext cx="252000" cy="180000"/>
          </a:xfrm>
          <a:prstGeom prst="rect">
            <a:avLst/>
          </a:prstGeom>
        </p:spPr>
        <p:txBody>
          <a:bodyPr vert="horz" lIns="0" tIns="0" rIns="0" bIns="0" rtlCol="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3DFD3FF-FAEA-D841-BBBA-173DB513EC35}" type="slidenum">
              <a:rPr lang="en-GB" sz="1000" kern="1200" noProof="0" smtClean="0">
                <a:solidFill>
                  <a:schemeClr val="accent1"/>
                </a:solidFill>
                <a:latin typeface="+mj-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lang="en-GB" sz="1000" kern="1200" noProof="0" dirty="0">
              <a:solidFill>
                <a:schemeClr val="accent1"/>
              </a:solidFill>
              <a:latin typeface="+mj-lt"/>
              <a:ea typeface="+mn-ea"/>
              <a:cs typeface="+mn-cs"/>
            </a:endParaRPr>
          </a:p>
        </p:txBody>
      </p:sp>
      <p:pic>
        <p:nvPicPr>
          <p:cNvPr id="16" name="Logo">
            <a:extLst>
              <a:ext uri="{FF2B5EF4-FFF2-40B4-BE49-F238E27FC236}">
                <a16:creationId xmlns:a16="http://schemas.microsoft.com/office/drawing/2014/main" id="{E3D2A796-0795-4AF4-A31C-A6233934C2E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2020" y="6399299"/>
            <a:ext cx="989149" cy="282278"/>
          </a:xfrm>
          <a:prstGeom prst="rect">
            <a:avLst/>
          </a:prstGeom>
        </p:spPr>
      </p:pic>
    </p:spTree>
    <p:extLst>
      <p:ext uri="{BB962C8B-B14F-4D97-AF65-F5344CB8AC3E}">
        <p14:creationId xmlns:p14="http://schemas.microsoft.com/office/powerpoint/2010/main" val="4751938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Report">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C66ECE53-18FB-4838-BC40-01E4D1E96904}"/>
              </a:ext>
            </a:extLst>
          </p:cNvPr>
          <p:cNvSpPr>
            <a:spLocks noGrp="1"/>
          </p:cNvSpPr>
          <p:nvPr>
            <p:ph type="title"/>
          </p:nvPr>
        </p:nvSpPr>
        <p:spPr>
          <a:xfrm>
            <a:off x="588000" y="396000"/>
            <a:ext cx="11016000" cy="319318"/>
          </a:xfrm>
        </p:spPr>
        <p:txBody>
          <a:bodyPr wrap="square">
            <a:spAutoFit/>
          </a:bodyPr>
          <a:lstStyle>
            <a:lvl1pPr>
              <a:defRPr>
                <a:latin typeface="+mj-lt"/>
              </a:defRPr>
            </a:lvl1pPr>
          </a:lstStyle>
          <a:p>
            <a:r>
              <a:rPr lang="da-DK"/>
              <a:t>Klik for at redigere titeltypografien i masteren</a:t>
            </a:r>
            <a:endParaRPr lang="en-GB" dirty="0"/>
          </a:p>
        </p:txBody>
      </p:sp>
      <p:sp>
        <p:nvSpPr>
          <p:cNvPr id="3" name="Content Placeholder 2"/>
          <p:cNvSpPr>
            <a:spLocks noGrp="1"/>
          </p:cNvSpPr>
          <p:nvPr>
            <p:ph idx="1"/>
          </p:nvPr>
        </p:nvSpPr>
        <p:spPr>
          <a:xfrm>
            <a:off x="588000" y="1376363"/>
            <a:ext cx="11016000" cy="4824000"/>
          </a:xfrm>
        </p:spPr>
        <p:txBody>
          <a:bodyPr/>
          <a:lstStyle>
            <a:lvl1pPr>
              <a:buSzPct val="110000"/>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en-GB" noProof="0" dirty="0"/>
          </a:p>
        </p:txBody>
      </p:sp>
      <p:sp>
        <p:nvSpPr>
          <p:cNvPr id="8" name="Text Placeholder note">
            <a:extLst>
              <a:ext uri="{FF2B5EF4-FFF2-40B4-BE49-F238E27FC236}">
                <a16:creationId xmlns:a16="http://schemas.microsoft.com/office/drawing/2014/main" id="{D89EF5F8-4B69-4EC4-BF21-3911EEA699CE}"/>
              </a:ext>
            </a:extLst>
          </p:cNvPr>
          <p:cNvSpPr>
            <a:spLocks noGrp="1"/>
          </p:cNvSpPr>
          <p:nvPr>
            <p:ph type="body" sz="quarter" idx="26"/>
          </p:nvPr>
        </p:nvSpPr>
        <p:spPr>
          <a:xfrm>
            <a:off x="1632000" y="6471189"/>
            <a:ext cx="9972000" cy="138499"/>
          </a:xfrm>
        </p:spPr>
        <p:txBody>
          <a:bodyPr anchor="ctr" anchorCtr="0">
            <a:spAutoFit/>
          </a:bodyPr>
          <a:lstStyle>
            <a:lvl1pPr marL="162000" indent="-162000">
              <a:spcAft>
                <a:spcPts val="0"/>
              </a:spcAft>
              <a:buClrTx/>
              <a:buSzPct val="100000"/>
              <a:buFont typeface="+mj-lt"/>
              <a:buAutoNum type="arabicPeriod"/>
              <a:defRPr sz="1000">
                <a:solidFill>
                  <a:srgbClr val="787878"/>
                </a:solidFill>
                <a:latin typeface="+mj-lt"/>
              </a:defRPr>
            </a:lvl1pPr>
          </a:lstStyle>
          <a:p>
            <a:pPr lvl="0"/>
            <a:r>
              <a:rPr lang="da-DK"/>
              <a:t>Klik for at redigere teksttypografierne i masteren</a:t>
            </a:r>
          </a:p>
        </p:txBody>
      </p:sp>
    </p:spTree>
    <p:extLst>
      <p:ext uri="{BB962C8B-B14F-4D97-AF65-F5344CB8AC3E}">
        <p14:creationId xmlns:p14="http://schemas.microsoft.com/office/powerpoint/2010/main" val="8910148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B">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10556AC7-B82E-4849-8D4E-A3E96A3E5FB3}"/>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3" name="Object 2" hidden="1">
                        <a:extLst>
                          <a:ext uri="{FF2B5EF4-FFF2-40B4-BE49-F238E27FC236}">
                            <a16:creationId xmlns:a16="http://schemas.microsoft.com/office/drawing/2014/main" id="{10556AC7-B82E-4849-8D4E-A3E96A3E5FB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873A33C-EA07-4973-91D9-D49D211FD128}"/>
              </a:ext>
            </a:extLst>
          </p:cNvPr>
          <p:cNvSpPr/>
          <p:nvPr userDrawn="1">
            <p:custDataLst>
              <p:tags r:id="rId2"/>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l">
              <a:lnSpc>
                <a:spcPct val="90000"/>
              </a:lnSpc>
            </a:pPr>
            <a:endParaRPr lang="en-GB" sz="6000" b="1" i="0" baseline="0" noProof="0" dirty="0" err="1">
              <a:latin typeface="TDC NET" panose="020B0604020202020204" charset="0"/>
              <a:ea typeface="+mj-ea"/>
              <a:cs typeface="+mj-cs"/>
              <a:sym typeface="TDC NET" panose="020B0604020202020204" charset="0"/>
            </a:endParaRPr>
          </a:p>
        </p:txBody>
      </p:sp>
      <p:pic>
        <p:nvPicPr>
          <p:cNvPr id="14" name="Picture 13">
            <a:extLst>
              <a:ext uri="{FF2B5EF4-FFF2-40B4-BE49-F238E27FC236}">
                <a16:creationId xmlns:a16="http://schemas.microsoft.com/office/drawing/2014/main" id="{820CAC06-CB9B-4249-B35D-A2F1DBDECE4E}"/>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0" y="0"/>
            <a:ext cx="12192000" cy="6864096"/>
          </a:xfrm>
          <a:prstGeom prst="rect">
            <a:avLst/>
          </a:prstGeom>
        </p:spPr>
      </p:pic>
      <p:sp>
        <p:nvSpPr>
          <p:cNvPr id="10" name="Title 1">
            <a:extLst>
              <a:ext uri="{FF2B5EF4-FFF2-40B4-BE49-F238E27FC236}">
                <a16:creationId xmlns:a16="http://schemas.microsoft.com/office/drawing/2014/main" id="{5599B25A-2651-4133-A044-8FFFF7EFF07A}"/>
              </a:ext>
            </a:extLst>
          </p:cNvPr>
          <p:cNvSpPr>
            <a:spLocks noGrp="1"/>
          </p:cNvSpPr>
          <p:nvPr>
            <p:ph type="ctrTitle" hasCustomPrompt="1"/>
          </p:nvPr>
        </p:nvSpPr>
        <p:spPr>
          <a:xfrm>
            <a:off x="1185543" y="3418892"/>
            <a:ext cx="6210937" cy="812530"/>
          </a:xfrm>
        </p:spPr>
        <p:txBody>
          <a:bodyPr anchor="b" anchorCtr="0"/>
          <a:lstStyle>
            <a:lvl1pPr algn="l">
              <a:lnSpc>
                <a:spcPct val="88000"/>
              </a:lnSpc>
              <a:defRPr sz="6000">
                <a:solidFill>
                  <a:schemeClr val="accent2"/>
                </a:solidFill>
                <a:latin typeface="+mj-lt"/>
              </a:defRPr>
            </a:lvl1pPr>
          </a:lstStyle>
          <a:p>
            <a:r>
              <a:rPr lang="en-GB" dirty="0"/>
              <a:t>Document title</a:t>
            </a:r>
          </a:p>
        </p:txBody>
      </p:sp>
      <p:sp>
        <p:nvSpPr>
          <p:cNvPr id="12" name="Subtitle 2">
            <a:extLst>
              <a:ext uri="{FF2B5EF4-FFF2-40B4-BE49-F238E27FC236}">
                <a16:creationId xmlns:a16="http://schemas.microsoft.com/office/drawing/2014/main" id="{A9FFA7FC-9718-4CF1-9455-830A00837EF6}"/>
              </a:ext>
            </a:extLst>
          </p:cNvPr>
          <p:cNvSpPr>
            <a:spLocks noGrp="1"/>
          </p:cNvSpPr>
          <p:nvPr>
            <p:ph type="subTitle" idx="1" hasCustomPrompt="1"/>
          </p:nvPr>
        </p:nvSpPr>
        <p:spPr>
          <a:xfrm>
            <a:off x="1185543" y="4341878"/>
            <a:ext cx="6210937" cy="387798"/>
          </a:xfrm>
        </p:spPr>
        <p:txBody>
          <a:bodyPr wrap="square">
            <a:spAutoFit/>
          </a:bodyPr>
          <a:lstStyle>
            <a:lvl1pPr marL="0" indent="0" algn="l">
              <a:spcBef>
                <a:spcPts val="0"/>
              </a:spcBef>
              <a:buFont typeface="Arial" panose="020B0604020202020204" pitchFamily="34" charset="0"/>
              <a:buChar char="​"/>
              <a:defRPr sz="2800">
                <a:solidFill>
                  <a:schemeClr val="accent2"/>
                </a:solidFill>
                <a:latin typeface="+mj-lt"/>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en-GB" dirty="0"/>
              <a:t>Subtitle</a:t>
            </a:r>
          </a:p>
        </p:txBody>
      </p:sp>
      <p:sp>
        <p:nvSpPr>
          <p:cNvPr id="8" name="Text Placeholder date">
            <a:extLst>
              <a:ext uri="{FF2B5EF4-FFF2-40B4-BE49-F238E27FC236}">
                <a16:creationId xmlns:a16="http://schemas.microsoft.com/office/drawing/2014/main" id="{AC3B71B8-BA2C-4F68-A957-11EFE91AF75D}"/>
              </a:ext>
            </a:extLst>
          </p:cNvPr>
          <p:cNvSpPr>
            <a:spLocks noGrp="1"/>
          </p:cNvSpPr>
          <p:nvPr>
            <p:ph type="body" sz="quarter" idx="11" hasCustomPrompt="1"/>
          </p:nvPr>
        </p:nvSpPr>
        <p:spPr>
          <a:xfrm>
            <a:off x="1185544" y="5195283"/>
            <a:ext cx="6210937" cy="180000"/>
          </a:xfrm>
        </p:spPr>
        <p:txBody>
          <a:bodyPr anchor="b" anchorCtr="0"/>
          <a:lstStyle>
            <a:lvl1pPr marL="0" indent="0" algn="l">
              <a:buNone/>
              <a:defRPr lang="en-US" sz="1400" kern="1200" dirty="0" smtClean="0">
                <a:solidFill>
                  <a:schemeClr val="accent2"/>
                </a:solidFill>
                <a:latin typeface="+mj-lt"/>
                <a:ea typeface="+mn-ea"/>
                <a:cs typeface="+mn-cs"/>
              </a:defRPr>
            </a:lvl1pPr>
            <a:lvl2pPr marL="216000" indent="0">
              <a:buNone/>
              <a:defRPr/>
            </a:lvl2pPr>
          </a:lstStyle>
          <a:p>
            <a:pPr lvl="0"/>
            <a:r>
              <a:rPr lang="en-GB" dirty="0"/>
              <a:t>Document type | Date</a:t>
            </a:r>
          </a:p>
        </p:txBody>
      </p:sp>
      <p:sp>
        <p:nvSpPr>
          <p:cNvPr id="11" name="TextBox 10">
            <a:extLst>
              <a:ext uri="{FF2B5EF4-FFF2-40B4-BE49-F238E27FC236}">
                <a16:creationId xmlns:a16="http://schemas.microsoft.com/office/drawing/2014/main" id="{AAD41EE4-207D-43BF-A808-8BE47D371102}"/>
              </a:ext>
            </a:extLst>
          </p:cNvPr>
          <p:cNvSpPr txBox="1"/>
          <p:nvPr userDrawn="1"/>
        </p:nvSpPr>
        <p:spPr>
          <a:xfrm>
            <a:off x="8501974" y="5866426"/>
            <a:ext cx="2981884" cy="615553"/>
          </a:xfrm>
          <a:prstGeom prst="rect">
            <a:avLst/>
          </a:prstGeom>
          <a:noFill/>
        </p:spPr>
        <p:txBody>
          <a:bodyPr vert="horz" wrap="square" lIns="0" tIns="0" rIns="0" bIns="0" rtlCol="0" anchor="ctr">
            <a:spAutoFit/>
          </a:bodyPr>
          <a:lstStyle>
            <a:defPPr>
              <a:defRPr lang="en-US"/>
            </a:defPPr>
            <a:lvl1pPr algn="r">
              <a:defRPr sz="2000" i="0">
                <a:solidFill>
                  <a:schemeClr val="accent1"/>
                </a:solidFill>
                <a:latin typeface="+mj-lt"/>
              </a:defRPr>
            </a:lvl1pPr>
          </a:lstStyle>
          <a:p>
            <a:pPr lvl="0"/>
            <a:r>
              <a:rPr lang="en-GB" dirty="0">
                <a:solidFill>
                  <a:schemeClr val="accent1"/>
                </a:solidFill>
                <a:latin typeface="+mj-lt"/>
              </a:rPr>
              <a:t>We connect Denmark.</a:t>
            </a:r>
          </a:p>
          <a:p>
            <a:pPr lvl="0"/>
            <a:r>
              <a:rPr lang="en-GB" dirty="0">
                <a:solidFill>
                  <a:schemeClr val="accent1"/>
                </a:solidFill>
                <a:latin typeface="+mj-lt"/>
              </a:rPr>
              <a:t>For everyone.</a:t>
            </a:r>
          </a:p>
        </p:txBody>
      </p:sp>
      <p:pic>
        <p:nvPicPr>
          <p:cNvPr id="13" name="Grafik 15">
            <a:extLst>
              <a:ext uri="{FF2B5EF4-FFF2-40B4-BE49-F238E27FC236}">
                <a16:creationId xmlns:a16="http://schemas.microsoft.com/office/drawing/2014/main" id="{BC5C6381-5C57-47A4-905D-45E432E4712D}"/>
              </a:ext>
            </a:extLst>
          </p:cNvPr>
          <p:cNvPicPr>
            <a:picLocks/>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08142" y="5946270"/>
            <a:ext cx="1566393" cy="455865"/>
          </a:xfrm>
          <a:prstGeom prst="rect">
            <a:avLst/>
          </a:prstGeom>
        </p:spPr>
      </p:pic>
    </p:spTree>
    <p:extLst>
      <p:ext uri="{BB962C8B-B14F-4D97-AF65-F5344CB8AC3E}">
        <p14:creationId xmlns:p14="http://schemas.microsoft.com/office/powerpoint/2010/main" val="1397475918"/>
      </p:ext>
    </p:extLst>
  </p:cSld>
  <p:clrMapOvr>
    <a:masterClrMapping/>
  </p:clrMapOvr>
  <p:hf hdr="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ntent A">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8142A49F-08E5-4F4D-8751-51CEFBAD2D57}"/>
              </a:ext>
            </a:extLst>
          </p:cNvPr>
          <p:cNvSpPr>
            <a:spLocks noGrp="1"/>
          </p:cNvSpPr>
          <p:nvPr>
            <p:ph type="title"/>
          </p:nvPr>
        </p:nvSpPr>
        <p:spPr>
          <a:xfrm>
            <a:off x="588000" y="396000"/>
            <a:ext cx="11016000" cy="319318"/>
          </a:xfrm>
        </p:spPr>
        <p:txBody>
          <a:bodyPr/>
          <a:lstStyle>
            <a:lvl1pPr>
              <a:defRPr>
                <a:latin typeface="+mj-lt"/>
              </a:defRPr>
            </a:lvl1pPr>
          </a:lstStyle>
          <a:p>
            <a:r>
              <a:rPr lang="da-DK"/>
              <a:t>Klik for at redigere titeltypografien i masteren</a:t>
            </a:r>
            <a:endParaRPr lang="en-GB" dirty="0"/>
          </a:p>
        </p:txBody>
      </p:sp>
      <p:sp>
        <p:nvSpPr>
          <p:cNvPr id="3" name="Content Placeholder 2"/>
          <p:cNvSpPr>
            <a:spLocks noGrp="1"/>
          </p:cNvSpPr>
          <p:nvPr>
            <p:ph idx="1"/>
          </p:nvPr>
        </p:nvSpPr>
        <p:spPr>
          <a:xfrm>
            <a:off x="588000" y="1376363"/>
            <a:ext cx="5220000" cy="4824000"/>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en-GB" noProof="0" dirty="0"/>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p:nvPr>
        </p:nvSpPr>
        <p:spPr>
          <a:xfrm>
            <a:off x="6384000" y="1376363"/>
            <a:ext cx="5220000" cy="4824000"/>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GB" dirty="0"/>
          </a:p>
        </p:txBody>
      </p:sp>
      <p:sp>
        <p:nvSpPr>
          <p:cNvPr id="19" name="Text Placeholder note">
            <a:extLst>
              <a:ext uri="{FF2B5EF4-FFF2-40B4-BE49-F238E27FC236}">
                <a16:creationId xmlns:a16="http://schemas.microsoft.com/office/drawing/2014/main" id="{648E688D-D49E-48B7-BAC7-06F39056C1B1}"/>
              </a:ext>
            </a:extLst>
          </p:cNvPr>
          <p:cNvSpPr>
            <a:spLocks noGrp="1"/>
          </p:cNvSpPr>
          <p:nvPr>
            <p:ph type="body" sz="quarter" idx="26"/>
          </p:nvPr>
        </p:nvSpPr>
        <p:spPr>
          <a:xfrm>
            <a:off x="1632000" y="6471189"/>
            <a:ext cx="9972000" cy="138499"/>
          </a:xfrm>
        </p:spPr>
        <p:txBody>
          <a:bodyPr anchor="ctr" anchorCtr="0">
            <a:spAutoFit/>
          </a:bodyPr>
          <a:lstStyle>
            <a:lvl1pPr marL="162000" indent="-162000">
              <a:spcAft>
                <a:spcPts val="0"/>
              </a:spcAft>
              <a:buClrTx/>
              <a:buSzPct val="100000"/>
              <a:buFont typeface="+mj-lt"/>
              <a:buAutoNum type="arabicPeriod"/>
              <a:defRPr sz="1000">
                <a:solidFill>
                  <a:srgbClr val="787878"/>
                </a:solidFill>
                <a:latin typeface="+mj-lt"/>
              </a:defRPr>
            </a:lvl1pPr>
          </a:lstStyle>
          <a:p>
            <a:pPr lvl="0"/>
            <a:r>
              <a:rPr lang="da-DK"/>
              <a:t>Klik for at redigere teksttypografierne i masteren</a:t>
            </a:r>
          </a:p>
        </p:txBody>
      </p:sp>
    </p:spTree>
    <p:extLst>
      <p:ext uri="{BB962C8B-B14F-4D97-AF65-F5344CB8AC3E}">
        <p14:creationId xmlns:p14="http://schemas.microsoft.com/office/powerpoint/2010/main" val="4175685658"/>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8142A49F-08E5-4F4D-8751-51CEFBAD2D57}"/>
              </a:ext>
            </a:extLst>
          </p:cNvPr>
          <p:cNvSpPr>
            <a:spLocks noGrp="1"/>
          </p:cNvSpPr>
          <p:nvPr>
            <p:ph type="title"/>
          </p:nvPr>
        </p:nvSpPr>
        <p:spPr>
          <a:xfrm>
            <a:off x="588000" y="396000"/>
            <a:ext cx="11016000" cy="319318"/>
          </a:xfrm>
        </p:spPr>
        <p:txBody>
          <a:bodyPr/>
          <a:lstStyle>
            <a:lvl1pPr>
              <a:defRPr>
                <a:latin typeface="+mj-lt"/>
              </a:defRPr>
            </a:lvl1pPr>
          </a:lstStyle>
          <a:p>
            <a:r>
              <a:rPr lang="da-DK"/>
              <a:t>Klik for at redigere titeltypografien i masteren</a:t>
            </a:r>
            <a:endParaRPr lang="en-GB" dirty="0"/>
          </a:p>
        </p:txBody>
      </p:sp>
      <p:sp>
        <p:nvSpPr>
          <p:cNvPr id="3" name="Content Placeholder 2"/>
          <p:cNvSpPr>
            <a:spLocks noGrp="1"/>
          </p:cNvSpPr>
          <p:nvPr>
            <p:ph idx="1"/>
          </p:nvPr>
        </p:nvSpPr>
        <p:spPr>
          <a:xfrm>
            <a:off x="588000" y="1376363"/>
            <a:ext cx="3492000" cy="4824000"/>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en-GB" noProof="0" dirty="0"/>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p:nvPr>
        </p:nvSpPr>
        <p:spPr>
          <a:xfrm>
            <a:off x="8112000" y="1376363"/>
            <a:ext cx="3492000" cy="4824000"/>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GB" dirty="0"/>
          </a:p>
        </p:txBody>
      </p:sp>
      <p:sp>
        <p:nvSpPr>
          <p:cNvPr id="19" name="Text Placeholder note">
            <a:extLst>
              <a:ext uri="{FF2B5EF4-FFF2-40B4-BE49-F238E27FC236}">
                <a16:creationId xmlns:a16="http://schemas.microsoft.com/office/drawing/2014/main" id="{648E688D-D49E-48B7-BAC7-06F39056C1B1}"/>
              </a:ext>
            </a:extLst>
          </p:cNvPr>
          <p:cNvSpPr>
            <a:spLocks noGrp="1"/>
          </p:cNvSpPr>
          <p:nvPr>
            <p:ph type="body" sz="quarter" idx="26"/>
          </p:nvPr>
        </p:nvSpPr>
        <p:spPr>
          <a:xfrm>
            <a:off x="1632000" y="6471189"/>
            <a:ext cx="9972000" cy="138499"/>
          </a:xfrm>
        </p:spPr>
        <p:txBody>
          <a:bodyPr anchor="ctr" anchorCtr="0">
            <a:spAutoFit/>
          </a:bodyPr>
          <a:lstStyle>
            <a:lvl1pPr marL="162000" indent="-162000">
              <a:spcAft>
                <a:spcPts val="0"/>
              </a:spcAft>
              <a:buClrTx/>
              <a:buSzPct val="100000"/>
              <a:buFont typeface="+mj-lt"/>
              <a:buAutoNum type="arabicPeriod"/>
              <a:defRPr sz="1000">
                <a:solidFill>
                  <a:srgbClr val="787878"/>
                </a:solidFill>
                <a:latin typeface="+mj-lt"/>
              </a:defRPr>
            </a:lvl1pPr>
          </a:lstStyle>
          <a:p>
            <a:pPr lvl="0"/>
            <a:r>
              <a:rPr lang="da-DK"/>
              <a:t>Klik for at redigere teksttypografierne i masteren</a:t>
            </a:r>
          </a:p>
        </p:txBody>
      </p:sp>
      <p:sp>
        <p:nvSpPr>
          <p:cNvPr id="4" name="Content Placeholder 3">
            <a:extLst>
              <a:ext uri="{FF2B5EF4-FFF2-40B4-BE49-F238E27FC236}">
                <a16:creationId xmlns:a16="http://schemas.microsoft.com/office/drawing/2014/main" id="{8D06A66B-524E-4A89-99A1-632CCCAD07D4}"/>
              </a:ext>
            </a:extLst>
          </p:cNvPr>
          <p:cNvSpPr>
            <a:spLocks noGrp="1"/>
          </p:cNvSpPr>
          <p:nvPr>
            <p:ph sz="quarter" idx="27"/>
          </p:nvPr>
        </p:nvSpPr>
        <p:spPr>
          <a:xfrm>
            <a:off x="4350000" y="1376363"/>
            <a:ext cx="3492000" cy="4824000"/>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GB"/>
          </a:p>
        </p:txBody>
      </p:sp>
    </p:spTree>
    <p:extLst>
      <p:ext uri="{BB962C8B-B14F-4D97-AF65-F5344CB8AC3E}">
        <p14:creationId xmlns:p14="http://schemas.microsoft.com/office/powerpoint/2010/main" val="2900144762"/>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Empty slide">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C66ECE53-18FB-4838-BC40-01E4D1E96904}"/>
              </a:ext>
            </a:extLst>
          </p:cNvPr>
          <p:cNvSpPr>
            <a:spLocks noGrp="1"/>
          </p:cNvSpPr>
          <p:nvPr>
            <p:ph type="title"/>
          </p:nvPr>
        </p:nvSpPr>
        <p:spPr>
          <a:xfrm>
            <a:off x="588000" y="396000"/>
            <a:ext cx="11016000" cy="319318"/>
          </a:xfrm>
        </p:spPr>
        <p:txBody>
          <a:bodyPr wrap="square">
            <a:spAutoFit/>
          </a:bodyPr>
          <a:lstStyle>
            <a:lvl1pPr>
              <a:defRPr>
                <a:latin typeface="+mj-lt"/>
              </a:defRPr>
            </a:lvl1pPr>
          </a:lstStyle>
          <a:p>
            <a:r>
              <a:rPr lang="da-DK"/>
              <a:t>Klik for at redigere titeltypografien i masteren</a:t>
            </a:r>
            <a:endParaRPr lang="en-GB" dirty="0"/>
          </a:p>
        </p:txBody>
      </p:sp>
      <p:sp>
        <p:nvSpPr>
          <p:cNvPr id="8" name="Text Placeholder note">
            <a:extLst>
              <a:ext uri="{FF2B5EF4-FFF2-40B4-BE49-F238E27FC236}">
                <a16:creationId xmlns:a16="http://schemas.microsoft.com/office/drawing/2014/main" id="{D89EF5F8-4B69-4EC4-BF21-3911EEA699CE}"/>
              </a:ext>
            </a:extLst>
          </p:cNvPr>
          <p:cNvSpPr>
            <a:spLocks noGrp="1"/>
          </p:cNvSpPr>
          <p:nvPr>
            <p:ph type="body" sz="quarter" idx="26"/>
          </p:nvPr>
        </p:nvSpPr>
        <p:spPr>
          <a:xfrm>
            <a:off x="1632000" y="6471189"/>
            <a:ext cx="9972000" cy="138499"/>
          </a:xfrm>
        </p:spPr>
        <p:txBody>
          <a:bodyPr anchor="ctr" anchorCtr="0">
            <a:spAutoFit/>
          </a:bodyPr>
          <a:lstStyle>
            <a:lvl1pPr marL="162000" indent="-162000">
              <a:spcAft>
                <a:spcPts val="0"/>
              </a:spcAft>
              <a:buClrTx/>
              <a:buSzPct val="100000"/>
              <a:buFont typeface="+mj-lt"/>
              <a:buAutoNum type="arabicPeriod"/>
              <a:defRPr sz="1000">
                <a:solidFill>
                  <a:srgbClr val="787878"/>
                </a:solidFill>
                <a:latin typeface="+mj-lt"/>
              </a:defRPr>
            </a:lvl1pPr>
          </a:lstStyle>
          <a:p>
            <a:pPr lvl="0"/>
            <a:r>
              <a:rPr lang="da-DK"/>
              <a:t>Klik for at redigere teksttypografierne i masteren</a:t>
            </a:r>
          </a:p>
        </p:txBody>
      </p:sp>
    </p:spTree>
    <p:extLst>
      <p:ext uri="{BB962C8B-B14F-4D97-AF65-F5344CB8AC3E}">
        <p14:creationId xmlns:p14="http://schemas.microsoft.com/office/powerpoint/2010/main" val="8450752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ntent B">
    <p:spTree>
      <p:nvGrpSpPr>
        <p:cNvPr id="1" name=""/>
        <p:cNvGrpSpPr/>
        <p:nvPr/>
      </p:nvGrpSpPr>
      <p:grpSpPr>
        <a:xfrm>
          <a:off x="0" y="0"/>
          <a:ext cx="0" cy="0"/>
          <a:chOff x="0" y="0"/>
          <a:chExt cx="0" cy="0"/>
        </a:xfrm>
      </p:grpSpPr>
      <p:sp>
        <p:nvSpPr>
          <p:cNvPr id="6" name="Background">
            <a:extLst>
              <a:ext uri="{FF2B5EF4-FFF2-40B4-BE49-F238E27FC236}">
                <a16:creationId xmlns:a16="http://schemas.microsoft.com/office/drawing/2014/main" id="{9C58E116-1CA2-48D8-BBA9-6A2268F29FBA}"/>
              </a:ext>
            </a:extLst>
          </p:cNvPr>
          <p:cNvSpPr/>
          <p:nvPr userDrawn="1"/>
        </p:nvSpPr>
        <p:spPr>
          <a:xfrm>
            <a:off x="5497830" y="0"/>
            <a:ext cx="6695370" cy="6861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latin typeface="+mj-lt"/>
            </a:endParaRPr>
          </a:p>
        </p:txBody>
      </p:sp>
      <p:sp>
        <p:nvSpPr>
          <p:cNvPr id="14" name="Title 1">
            <a:extLst>
              <a:ext uri="{FF2B5EF4-FFF2-40B4-BE49-F238E27FC236}">
                <a16:creationId xmlns:a16="http://schemas.microsoft.com/office/drawing/2014/main" id="{8142A49F-08E5-4F4D-8751-51CEFBAD2D57}"/>
              </a:ext>
            </a:extLst>
          </p:cNvPr>
          <p:cNvSpPr>
            <a:spLocks noGrp="1"/>
          </p:cNvSpPr>
          <p:nvPr>
            <p:ph type="title"/>
          </p:nvPr>
        </p:nvSpPr>
        <p:spPr>
          <a:xfrm>
            <a:off x="588000" y="396000"/>
            <a:ext cx="4320000" cy="638636"/>
          </a:xfrm>
        </p:spPr>
        <p:txBody>
          <a:bodyPr>
            <a:spAutoFit/>
          </a:bodyPr>
          <a:lstStyle>
            <a:lvl1pPr>
              <a:defRPr>
                <a:latin typeface="+mj-lt"/>
              </a:defRPr>
            </a:lvl1pPr>
          </a:lstStyle>
          <a:p>
            <a:r>
              <a:rPr lang="da-DK"/>
              <a:t>Klik for at redigere titeltypografien i masteren</a:t>
            </a:r>
            <a:endParaRPr lang="en-GB" dirty="0"/>
          </a:p>
        </p:txBody>
      </p:sp>
      <p:sp>
        <p:nvSpPr>
          <p:cNvPr id="3" name="Content Placeholder 2"/>
          <p:cNvSpPr>
            <a:spLocks noGrp="1"/>
          </p:cNvSpPr>
          <p:nvPr>
            <p:ph idx="1"/>
          </p:nvPr>
        </p:nvSpPr>
        <p:spPr>
          <a:xfrm>
            <a:off x="588000" y="1376363"/>
            <a:ext cx="4320000" cy="4824000"/>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en-GB" noProof="0" dirty="0"/>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p:nvPr>
        </p:nvSpPr>
        <p:spPr>
          <a:xfrm>
            <a:off x="6096000" y="1376363"/>
            <a:ext cx="5508000" cy="4824000"/>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GB" dirty="0"/>
          </a:p>
        </p:txBody>
      </p:sp>
      <p:sp>
        <p:nvSpPr>
          <p:cNvPr id="19" name="Text Placeholder note">
            <a:extLst>
              <a:ext uri="{FF2B5EF4-FFF2-40B4-BE49-F238E27FC236}">
                <a16:creationId xmlns:a16="http://schemas.microsoft.com/office/drawing/2014/main" id="{648E688D-D49E-48B7-BAC7-06F39056C1B1}"/>
              </a:ext>
            </a:extLst>
          </p:cNvPr>
          <p:cNvSpPr>
            <a:spLocks noGrp="1"/>
          </p:cNvSpPr>
          <p:nvPr>
            <p:ph type="body" sz="quarter" idx="26"/>
          </p:nvPr>
        </p:nvSpPr>
        <p:spPr>
          <a:xfrm>
            <a:off x="1632000" y="6471189"/>
            <a:ext cx="3276000" cy="138499"/>
          </a:xfrm>
        </p:spPr>
        <p:txBody>
          <a:bodyPr anchor="ctr" anchorCtr="0">
            <a:spAutoFit/>
          </a:bodyPr>
          <a:lstStyle>
            <a:lvl1pPr marL="162000" indent="-162000">
              <a:spcAft>
                <a:spcPts val="0"/>
              </a:spcAft>
              <a:buClrTx/>
              <a:buSzPct val="100000"/>
              <a:buFont typeface="+mj-lt"/>
              <a:buAutoNum type="arabicPeriod"/>
              <a:defRPr sz="1000">
                <a:solidFill>
                  <a:srgbClr val="787878"/>
                </a:solidFill>
                <a:latin typeface="+mj-lt"/>
              </a:defRPr>
            </a:lvl1pPr>
          </a:lstStyle>
          <a:p>
            <a:pPr lvl="0"/>
            <a:r>
              <a:rPr lang="da-DK"/>
              <a:t>Klik for at redigere teksttypografierne i masteren</a:t>
            </a:r>
          </a:p>
        </p:txBody>
      </p:sp>
    </p:spTree>
    <p:extLst>
      <p:ext uri="{BB962C8B-B14F-4D97-AF65-F5344CB8AC3E}">
        <p14:creationId xmlns:p14="http://schemas.microsoft.com/office/powerpoint/2010/main" val="352125203"/>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Content C">
    <p:spTree>
      <p:nvGrpSpPr>
        <p:cNvPr id="1" name=""/>
        <p:cNvGrpSpPr/>
        <p:nvPr/>
      </p:nvGrpSpPr>
      <p:grpSpPr>
        <a:xfrm>
          <a:off x="0" y="0"/>
          <a:ext cx="0" cy="0"/>
          <a:chOff x="0" y="0"/>
          <a:chExt cx="0" cy="0"/>
        </a:xfrm>
      </p:grpSpPr>
      <p:sp>
        <p:nvSpPr>
          <p:cNvPr id="8" name="Background">
            <a:extLst>
              <a:ext uri="{FF2B5EF4-FFF2-40B4-BE49-F238E27FC236}">
                <a16:creationId xmlns:a16="http://schemas.microsoft.com/office/drawing/2014/main" id="{61B1D526-9715-4C65-83EE-79727CD02D30}"/>
              </a:ext>
            </a:extLst>
          </p:cNvPr>
          <p:cNvSpPr/>
          <p:nvPr userDrawn="1"/>
        </p:nvSpPr>
        <p:spPr>
          <a:xfrm>
            <a:off x="5497830" y="0"/>
            <a:ext cx="6695370" cy="6861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latin typeface="+mj-lt"/>
            </a:endParaRPr>
          </a:p>
        </p:txBody>
      </p:sp>
      <p:sp>
        <p:nvSpPr>
          <p:cNvPr id="14" name="Title 1">
            <a:extLst>
              <a:ext uri="{FF2B5EF4-FFF2-40B4-BE49-F238E27FC236}">
                <a16:creationId xmlns:a16="http://schemas.microsoft.com/office/drawing/2014/main" id="{8142A49F-08E5-4F4D-8751-51CEFBAD2D57}"/>
              </a:ext>
            </a:extLst>
          </p:cNvPr>
          <p:cNvSpPr>
            <a:spLocks noGrp="1"/>
          </p:cNvSpPr>
          <p:nvPr>
            <p:ph type="title"/>
          </p:nvPr>
        </p:nvSpPr>
        <p:spPr>
          <a:xfrm>
            <a:off x="588000" y="396000"/>
            <a:ext cx="4320000" cy="638636"/>
          </a:xfrm>
        </p:spPr>
        <p:txBody>
          <a:bodyPr>
            <a:spAutoFit/>
          </a:bodyPr>
          <a:lstStyle>
            <a:lvl1pPr>
              <a:defRPr>
                <a:latin typeface="+mj-lt"/>
              </a:defRPr>
            </a:lvl1pPr>
          </a:lstStyle>
          <a:p>
            <a:r>
              <a:rPr lang="da-DK"/>
              <a:t>Klik for at redigere titeltypografien i masteren</a:t>
            </a:r>
            <a:endParaRPr lang="en-GB" dirty="0"/>
          </a:p>
        </p:txBody>
      </p:sp>
      <p:sp>
        <p:nvSpPr>
          <p:cNvPr id="3" name="Content Placeholder 2"/>
          <p:cNvSpPr>
            <a:spLocks noGrp="1"/>
          </p:cNvSpPr>
          <p:nvPr>
            <p:ph idx="1"/>
          </p:nvPr>
        </p:nvSpPr>
        <p:spPr>
          <a:xfrm>
            <a:off x="588000" y="1376363"/>
            <a:ext cx="4320000" cy="4824000"/>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en-GB" noProof="0" dirty="0"/>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p:nvPr>
        </p:nvSpPr>
        <p:spPr>
          <a:xfrm>
            <a:off x="6096000" y="1376363"/>
            <a:ext cx="5508000" cy="4824000"/>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GB" dirty="0"/>
          </a:p>
        </p:txBody>
      </p:sp>
      <p:sp>
        <p:nvSpPr>
          <p:cNvPr id="19" name="Text Placeholder note">
            <a:extLst>
              <a:ext uri="{FF2B5EF4-FFF2-40B4-BE49-F238E27FC236}">
                <a16:creationId xmlns:a16="http://schemas.microsoft.com/office/drawing/2014/main" id="{648E688D-D49E-48B7-BAC7-06F39056C1B1}"/>
              </a:ext>
            </a:extLst>
          </p:cNvPr>
          <p:cNvSpPr>
            <a:spLocks noGrp="1"/>
          </p:cNvSpPr>
          <p:nvPr>
            <p:ph type="body" sz="quarter" idx="26"/>
          </p:nvPr>
        </p:nvSpPr>
        <p:spPr>
          <a:xfrm>
            <a:off x="1632000" y="6471189"/>
            <a:ext cx="3276000" cy="138499"/>
          </a:xfrm>
        </p:spPr>
        <p:txBody>
          <a:bodyPr anchor="ctr" anchorCtr="0">
            <a:spAutoFit/>
          </a:bodyPr>
          <a:lstStyle>
            <a:lvl1pPr marL="162000" indent="-162000">
              <a:spcAft>
                <a:spcPts val="0"/>
              </a:spcAft>
              <a:buClrTx/>
              <a:buSzPct val="100000"/>
              <a:buFont typeface="+mj-lt"/>
              <a:buAutoNum type="arabicPeriod"/>
              <a:defRPr sz="1000">
                <a:solidFill>
                  <a:srgbClr val="787878"/>
                </a:solidFill>
                <a:latin typeface="+mj-lt"/>
              </a:defRPr>
            </a:lvl1pPr>
          </a:lstStyle>
          <a:p>
            <a:pPr lvl="0"/>
            <a:r>
              <a:rPr lang="da-DK"/>
              <a:t>Klik for at redigere teksttypografierne i masteren</a:t>
            </a:r>
          </a:p>
        </p:txBody>
      </p:sp>
    </p:spTree>
    <p:extLst>
      <p:ext uri="{BB962C8B-B14F-4D97-AF65-F5344CB8AC3E}">
        <p14:creationId xmlns:p14="http://schemas.microsoft.com/office/powerpoint/2010/main" val="1381462655"/>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reaker A">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AC608D48-B16F-4AB0-BBC7-B7131729FF25}"/>
              </a:ext>
            </a:extLst>
          </p:cNvPr>
          <p:cNvGraphicFramePr>
            <a:graphicFrameLocks noChangeAspect="1"/>
          </p:cNvGraphicFramePr>
          <p:nvPr userDrawn="1">
            <p:custDataLst>
              <p:tags r:id="rId1"/>
            </p:custDataLst>
            <p:extLst>
              <p:ext uri="{D42A27DB-BD31-4B8C-83A1-F6EECF244321}">
                <p14:modId xmlns:p14="http://schemas.microsoft.com/office/powerpoint/2010/main" val="2720266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4" name="Object 3" hidden="1">
                        <a:extLst>
                          <a:ext uri="{FF2B5EF4-FFF2-40B4-BE49-F238E27FC236}">
                            <a16:creationId xmlns:a16="http://schemas.microsoft.com/office/drawing/2014/main" id="{AC608D48-B16F-4AB0-BBC7-B7131729FF2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0C8F1F58-1DD7-43A8-84FF-874E6E02C758}"/>
              </a:ext>
            </a:extLst>
          </p:cNvPr>
          <p:cNvSpPr/>
          <p:nvPr userDrawn="1">
            <p:custDataLst>
              <p:tags r:id="rId2"/>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l">
              <a:lnSpc>
                <a:spcPct val="90000"/>
              </a:lnSpc>
            </a:pPr>
            <a:endParaRPr lang="en-GB" sz="9600" b="1" i="0" baseline="0" noProof="0" dirty="0" err="1">
              <a:latin typeface="TDC NET" panose="020B0604020202020204" charset="0"/>
              <a:ea typeface="+mj-ea"/>
              <a:cs typeface="+mj-cs"/>
              <a:sym typeface="TDC NET" panose="020B0604020202020204" charset="0"/>
            </a:endParaRPr>
          </a:p>
        </p:txBody>
      </p:sp>
      <p:pic>
        <p:nvPicPr>
          <p:cNvPr id="2" name="Picture 1">
            <a:extLst>
              <a:ext uri="{FF2B5EF4-FFF2-40B4-BE49-F238E27FC236}">
                <a16:creationId xmlns:a16="http://schemas.microsoft.com/office/drawing/2014/main" id="{0FE43749-F00D-4AFF-B258-C5DFED1DCD99}"/>
              </a:ext>
            </a:extLst>
          </p:cNvPr>
          <p:cNvPicPr>
            <a:picLocks noChangeAspect="1"/>
          </p:cNvPicPr>
          <p:nvPr userDrawn="1"/>
        </p:nvPicPr>
        <p:blipFill>
          <a:blip r:embed="rId6"/>
          <a:stretch>
            <a:fillRect/>
          </a:stretch>
        </p:blipFill>
        <p:spPr>
          <a:xfrm>
            <a:off x="0" y="0"/>
            <a:ext cx="12192000" cy="6857999"/>
          </a:xfrm>
          <a:prstGeom prst="rect">
            <a:avLst/>
          </a:prstGeom>
        </p:spPr>
      </p:pic>
      <p:sp>
        <p:nvSpPr>
          <p:cNvPr id="7" name="TextBox 6">
            <a:extLst>
              <a:ext uri="{FF2B5EF4-FFF2-40B4-BE49-F238E27FC236}">
                <a16:creationId xmlns:a16="http://schemas.microsoft.com/office/drawing/2014/main" id="{33A23657-48E1-40A5-BCAB-8221A162821D}"/>
              </a:ext>
            </a:extLst>
          </p:cNvPr>
          <p:cNvSpPr txBox="1"/>
          <p:nvPr userDrawn="1"/>
        </p:nvSpPr>
        <p:spPr>
          <a:xfrm>
            <a:off x="8501974" y="5866426"/>
            <a:ext cx="2981884" cy="615553"/>
          </a:xfrm>
          <a:prstGeom prst="rect">
            <a:avLst/>
          </a:prstGeom>
          <a:noFill/>
        </p:spPr>
        <p:txBody>
          <a:bodyPr vert="horz" wrap="square" lIns="0" tIns="0" rIns="0" bIns="0" rtlCol="0" anchor="ctr">
            <a:spAutoFit/>
          </a:bodyPr>
          <a:lstStyle/>
          <a:p>
            <a:pPr algn="r"/>
            <a:r>
              <a:rPr lang="en-GB" sz="2000" i="0">
                <a:solidFill>
                  <a:schemeClr val="accent1"/>
                </a:solidFill>
                <a:latin typeface="+mj-lt"/>
              </a:rPr>
              <a:t>We connect Denmark.</a:t>
            </a:r>
          </a:p>
          <a:p>
            <a:pPr algn="r"/>
            <a:r>
              <a:rPr lang="en-GB" sz="2000" i="0">
                <a:solidFill>
                  <a:schemeClr val="accent1"/>
                </a:solidFill>
                <a:latin typeface="+mj-lt"/>
              </a:rPr>
              <a:t>To benefit everyone.</a:t>
            </a:r>
            <a:endParaRPr lang="en-GB" sz="2000" i="0" dirty="0">
              <a:solidFill>
                <a:schemeClr val="accent1"/>
              </a:solidFill>
              <a:latin typeface="+mj-lt"/>
            </a:endParaRPr>
          </a:p>
        </p:txBody>
      </p:sp>
      <p:pic>
        <p:nvPicPr>
          <p:cNvPr id="8" name="Picture 7">
            <a:extLst>
              <a:ext uri="{FF2B5EF4-FFF2-40B4-BE49-F238E27FC236}">
                <a16:creationId xmlns:a16="http://schemas.microsoft.com/office/drawing/2014/main" id="{DFECD3ED-10AC-4BAF-9AC7-403E0FCDB7DA}"/>
              </a:ext>
            </a:extLst>
          </p:cNvPr>
          <p:cNvPicPr>
            <a:picLocks/>
          </p:cNvPicPr>
          <p:nvPr userDrawn="1"/>
        </p:nvPicPr>
        <p:blipFill>
          <a:blip r:embed="rId7" cstate="screen">
            <a:extLst>
              <a:ext uri="{28A0092B-C50C-407E-A947-70E740481C1C}">
                <a14:useLocalDpi xmlns:a14="http://schemas.microsoft.com/office/drawing/2010/main"/>
              </a:ext>
            </a:extLst>
          </a:blip>
          <a:stretch>
            <a:fillRect/>
          </a:stretch>
        </p:blipFill>
        <p:spPr>
          <a:xfrm>
            <a:off x="708142" y="5946270"/>
            <a:ext cx="1566393" cy="455865"/>
          </a:xfrm>
          <a:prstGeom prst="rect">
            <a:avLst/>
          </a:prstGeom>
        </p:spPr>
      </p:pic>
      <p:sp>
        <p:nvSpPr>
          <p:cNvPr id="11" name="Title 1">
            <a:extLst>
              <a:ext uri="{FF2B5EF4-FFF2-40B4-BE49-F238E27FC236}">
                <a16:creationId xmlns:a16="http://schemas.microsoft.com/office/drawing/2014/main" id="{1A9C9478-E8BB-414F-9145-9F676C6677A4}"/>
              </a:ext>
            </a:extLst>
          </p:cNvPr>
          <p:cNvSpPr>
            <a:spLocks noGrp="1"/>
          </p:cNvSpPr>
          <p:nvPr>
            <p:ph type="ctrTitle" hasCustomPrompt="1"/>
          </p:nvPr>
        </p:nvSpPr>
        <p:spPr>
          <a:xfrm>
            <a:off x="1185648" y="2128965"/>
            <a:ext cx="9820704" cy="2600071"/>
          </a:xfrm>
        </p:spPr>
        <p:txBody>
          <a:bodyPr anchor="ctr" anchorCtr="0"/>
          <a:lstStyle>
            <a:lvl1pPr algn="ctr">
              <a:lnSpc>
                <a:spcPct val="88000"/>
              </a:lnSpc>
              <a:defRPr sz="9600">
                <a:solidFill>
                  <a:schemeClr val="accent2"/>
                </a:solidFill>
                <a:latin typeface="+mj-lt"/>
              </a:defRPr>
            </a:lvl1pPr>
          </a:lstStyle>
          <a:p>
            <a:r>
              <a:rPr lang="en-GB" dirty="0"/>
              <a:t>Click to add title</a:t>
            </a:r>
          </a:p>
        </p:txBody>
      </p:sp>
    </p:spTree>
    <p:extLst>
      <p:ext uri="{BB962C8B-B14F-4D97-AF65-F5344CB8AC3E}">
        <p14:creationId xmlns:p14="http://schemas.microsoft.com/office/powerpoint/2010/main" val="1298471030"/>
      </p:ext>
    </p:extLst>
  </p:cSld>
  <p:clrMapOvr>
    <a:masterClrMapping/>
  </p:clrMapOvr>
  <p:hf hdr="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reaker B">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8436385B-2BDD-442E-AA01-FF9D59A82D64}"/>
              </a:ext>
            </a:extLst>
          </p:cNvPr>
          <p:cNvGraphicFramePr>
            <a:graphicFrameLocks noChangeAspect="1"/>
          </p:cNvGraphicFramePr>
          <p:nvPr userDrawn="1">
            <p:custDataLst>
              <p:tags r:id="rId1"/>
            </p:custDataLst>
            <p:extLst>
              <p:ext uri="{D42A27DB-BD31-4B8C-83A1-F6EECF244321}">
                <p14:modId xmlns:p14="http://schemas.microsoft.com/office/powerpoint/2010/main" val="75513182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4" name="Object 3" hidden="1">
                        <a:extLst>
                          <a:ext uri="{FF2B5EF4-FFF2-40B4-BE49-F238E27FC236}">
                            <a16:creationId xmlns:a16="http://schemas.microsoft.com/office/drawing/2014/main" id="{8436385B-2BDD-442E-AA01-FF9D59A82D6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B4092230-2910-4676-A305-46FFF508A944}"/>
              </a:ext>
            </a:extLst>
          </p:cNvPr>
          <p:cNvSpPr/>
          <p:nvPr userDrawn="1">
            <p:custDataLst>
              <p:tags r:id="rId2"/>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l">
              <a:lnSpc>
                <a:spcPct val="90000"/>
              </a:lnSpc>
            </a:pPr>
            <a:endParaRPr lang="en-GB" sz="9600" b="1" i="0" baseline="0" noProof="0" dirty="0" err="1">
              <a:latin typeface="TDC NET" panose="020B0604020202020204" charset="0"/>
              <a:ea typeface="+mj-ea"/>
              <a:cs typeface="+mj-cs"/>
              <a:sym typeface="TDC NET" panose="020B0604020202020204" charset="0"/>
            </a:endParaRPr>
          </a:p>
        </p:txBody>
      </p:sp>
      <p:pic>
        <p:nvPicPr>
          <p:cNvPr id="2" name="Picture 1">
            <a:extLst>
              <a:ext uri="{FF2B5EF4-FFF2-40B4-BE49-F238E27FC236}">
                <a16:creationId xmlns:a16="http://schemas.microsoft.com/office/drawing/2014/main" id="{84806ADE-748C-4A1B-A8B2-D1260B5DE5A1}"/>
              </a:ext>
            </a:extLst>
          </p:cNvPr>
          <p:cNvPicPr>
            <a:picLocks noChangeAspect="1"/>
          </p:cNvPicPr>
          <p:nvPr userDrawn="1"/>
        </p:nvPicPr>
        <p:blipFill>
          <a:blip r:embed="rId6"/>
          <a:stretch>
            <a:fillRect/>
          </a:stretch>
        </p:blipFill>
        <p:spPr>
          <a:xfrm>
            <a:off x="5414" y="0"/>
            <a:ext cx="12181172" cy="6858000"/>
          </a:xfrm>
          <a:prstGeom prst="rect">
            <a:avLst/>
          </a:prstGeom>
        </p:spPr>
      </p:pic>
      <p:sp>
        <p:nvSpPr>
          <p:cNvPr id="9" name="Title 1">
            <a:extLst>
              <a:ext uri="{FF2B5EF4-FFF2-40B4-BE49-F238E27FC236}">
                <a16:creationId xmlns:a16="http://schemas.microsoft.com/office/drawing/2014/main" id="{54149983-15FC-4D03-BCCD-72D45EFBA02D}"/>
              </a:ext>
            </a:extLst>
          </p:cNvPr>
          <p:cNvSpPr>
            <a:spLocks noGrp="1"/>
          </p:cNvSpPr>
          <p:nvPr>
            <p:ph type="ctrTitle" hasCustomPrompt="1"/>
          </p:nvPr>
        </p:nvSpPr>
        <p:spPr>
          <a:xfrm>
            <a:off x="1185648" y="2128965"/>
            <a:ext cx="9820704" cy="2600071"/>
          </a:xfrm>
        </p:spPr>
        <p:txBody>
          <a:bodyPr anchor="ctr" anchorCtr="0"/>
          <a:lstStyle>
            <a:lvl1pPr algn="ctr">
              <a:lnSpc>
                <a:spcPct val="88000"/>
              </a:lnSpc>
              <a:defRPr sz="9600">
                <a:solidFill>
                  <a:schemeClr val="bg1"/>
                </a:solidFill>
                <a:latin typeface="+mj-lt"/>
              </a:defRPr>
            </a:lvl1pPr>
          </a:lstStyle>
          <a:p>
            <a:r>
              <a:rPr lang="en-GB" dirty="0"/>
              <a:t>Click to add title</a:t>
            </a:r>
          </a:p>
        </p:txBody>
      </p:sp>
      <p:pic>
        <p:nvPicPr>
          <p:cNvPr id="13" name="Logo">
            <a:extLst>
              <a:ext uri="{FF2B5EF4-FFF2-40B4-BE49-F238E27FC236}">
                <a16:creationId xmlns:a16="http://schemas.microsoft.com/office/drawing/2014/main" id="{C354A476-ACC8-4AD4-8E37-5F1C3F4328CA}"/>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609649" y="6157750"/>
            <a:ext cx="989149" cy="282278"/>
          </a:xfrm>
          <a:prstGeom prst="rect">
            <a:avLst/>
          </a:prstGeom>
        </p:spPr>
      </p:pic>
    </p:spTree>
    <p:extLst>
      <p:ext uri="{BB962C8B-B14F-4D97-AF65-F5344CB8AC3E}">
        <p14:creationId xmlns:p14="http://schemas.microsoft.com/office/powerpoint/2010/main" val="3722873721"/>
      </p:ext>
    </p:extLst>
  </p:cSld>
  <p:clrMapOvr>
    <a:masterClrMapping/>
  </p:clrMapOvr>
  <p:hf hdr="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reaker C">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325F2DD7-0C86-413F-81A1-4BEBCABD2EEB}"/>
              </a:ext>
            </a:extLst>
          </p:cNvPr>
          <p:cNvGraphicFramePr>
            <a:graphicFrameLocks noChangeAspect="1"/>
          </p:cNvGraphicFramePr>
          <p:nvPr userDrawn="1">
            <p:custDataLst>
              <p:tags r:id="rId1"/>
            </p:custDataLst>
            <p:extLst>
              <p:ext uri="{D42A27DB-BD31-4B8C-83A1-F6EECF244321}">
                <p14:modId xmlns:p14="http://schemas.microsoft.com/office/powerpoint/2010/main" val="34012526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6" name="Object 5" hidden="1">
                        <a:extLst>
                          <a:ext uri="{FF2B5EF4-FFF2-40B4-BE49-F238E27FC236}">
                            <a16:creationId xmlns:a16="http://schemas.microsoft.com/office/drawing/2014/main" id="{325F2DD7-0C86-413F-81A1-4BEBCABD2EE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8D4C0B35-B170-42FB-B205-8C0D336CD048}"/>
              </a:ext>
            </a:extLst>
          </p:cNvPr>
          <p:cNvSpPr/>
          <p:nvPr userDrawn="1">
            <p:custDataLst>
              <p:tags r:id="rId2"/>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l">
              <a:lnSpc>
                <a:spcPct val="90000"/>
              </a:lnSpc>
            </a:pPr>
            <a:endParaRPr lang="en-GB" sz="9600" b="1" i="0" baseline="0" noProof="0" dirty="0" err="1">
              <a:latin typeface="TDC NET" panose="020B0604020202020204" charset="0"/>
              <a:ea typeface="+mj-ea"/>
              <a:cs typeface="+mj-cs"/>
              <a:sym typeface="TDC NET" panose="020B0604020202020204" charset="0"/>
            </a:endParaRPr>
          </a:p>
        </p:txBody>
      </p:sp>
      <p:pic>
        <p:nvPicPr>
          <p:cNvPr id="2" name="Picture 1">
            <a:extLst>
              <a:ext uri="{FF2B5EF4-FFF2-40B4-BE49-F238E27FC236}">
                <a16:creationId xmlns:a16="http://schemas.microsoft.com/office/drawing/2014/main" id="{56F761B3-3CE4-4214-B383-DECEAF5FB40E}"/>
              </a:ext>
            </a:extLst>
          </p:cNvPr>
          <p:cNvPicPr>
            <a:picLocks noChangeAspect="1"/>
          </p:cNvPicPr>
          <p:nvPr userDrawn="1"/>
        </p:nvPicPr>
        <p:blipFill>
          <a:blip r:embed="rId6"/>
          <a:stretch>
            <a:fillRect/>
          </a:stretch>
        </p:blipFill>
        <p:spPr>
          <a:xfrm>
            <a:off x="0" y="0"/>
            <a:ext cx="12192000" cy="6857999"/>
          </a:xfrm>
          <a:prstGeom prst="rect">
            <a:avLst/>
          </a:prstGeom>
        </p:spPr>
      </p:pic>
      <p:sp>
        <p:nvSpPr>
          <p:cNvPr id="15" name="Title 1">
            <a:extLst>
              <a:ext uri="{FF2B5EF4-FFF2-40B4-BE49-F238E27FC236}">
                <a16:creationId xmlns:a16="http://schemas.microsoft.com/office/drawing/2014/main" id="{1B208A43-CF51-4489-BB40-B7AD38849770}"/>
              </a:ext>
            </a:extLst>
          </p:cNvPr>
          <p:cNvSpPr>
            <a:spLocks noGrp="1"/>
          </p:cNvSpPr>
          <p:nvPr>
            <p:ph type="ctrTitle" hasCustomPrompt="1"/>
          </p:nvPr>
        </p:nvSpPr>
        <p:spPr>
          <a:xfrm>
            <a:off x="1185648" y="2128965"/>
            <a:ext cx="9820704" cy="2600071"/>
          </a:xfrm>
        </p:spPr>
        <p:txBody>
          <a:bodyPr anchor="ctr" anchorCtr="0"/>
          <a:lstStyle>
            <a:lvl1pPr algn="ctr">
              <a:lnSpc>
                <a:spcPct val="88000"/>
              </a:lnSpc>
              <a:defRPr sz="9600">
                <a:solidFill>
                  <a:schemeClr val="bg1"/>
                </a:solidFill>
                <a:latin typeface="+mj-lt"/>
              </a:defRPr>
            </a:lvl1pPr>
          </a:lstStyle>
          <a:p>
            <a:r>
              <a:rPr lang="en-GB" dirty="0"/>
              <a:t>Click to add title</a:t>
            </a:r>
          </a:p>
        </p:txBody>
      </p:sp>
      <p:pic>
        <p:nvPicPr>
          <p:cNvPr id="11" name="Logo">
            <a:extLst>
              <a:ext uri="{FF2B5EF4-FFF2-40B4-BE49-F238E27FC236}">
                <a16:creationId xmlns:a16="http://schemas.microsoft.com/office/drawing/2014/main" id="{8B24D4EB-8E26-4EEA-9613-13518C1C4668}"/>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609649" y="6157889"/>
            <a:ext cx="989149" cy="282000"/>
          </a:xfrm>
          <a:prstGeom prst="rect">
            <a:avLst/>
          </a:prstGeom>
        </p:spPr>
      </p:pic>
      <p:sp>
        <p:nvSpPr>
          <p:cNvPr id="5" name="TextBox 4">
            <a:extLst>
              <a:ext uri="{FF2B5EF4-FFF2-40B4-BE49-F238E27FC236}">
                <a16:creationId xmlns:a16="http://schemas.microsoft.com/office/drawing/2014/main" id="{3C048898-F867-483D-BD12-2C141DB1653E}"/>
              </a:ext>
            </a:extLst>
          </p:cNvPr>
          <p:cNvSpPr txBox="1"/>
          <p:nvPr userDrawn="1"/>
        </p:nvSpPr>
        <p:spPr>
          <a:xfrm>
            <a:off x="8501974" y="5866426"/>
            <a:ext cx="2981884" cy="615553"/>
          </a:xfrm>
          <a:prstGeom prst="rect">
            <a:avLst/>
          </a:prstGeom>
          <a:noFill/>
        </p:spPr>
        <p:txBody>
          <a:bodyPr vert="horz" wrap="square" lIns="0" tIns="0" rIns="0" bIns="0" rtlCol="0" anchor="ctr">
            <a:spAutoFit/>
          </a:bodyPr>
          <a:lstStyle/>
          <a:p>
            <a:pPr algn="r"/>
            <a:r>
              <a:rPr lang="en-GB" sz="2000" i="0">
                <a:solidFill>
                  <a:schemeClr val="accent2"/>
                </a:solidFill>
                <a:latin typeface="+mj-lt"/>
              </a:rPr>
              <a:t>We connect Denmark.</a:t>
            </a:r>
          </a:p>
          <a:p>
            <a:pPr algn="r"/>
            <a:r>
              <a:rPr lang="en-GB" sz="2000" i="0">
                <a:solidFill>
                  <a:schemeClr val="accent2"/>
                </a:solidFill>
                <a:latin typeface="+mj-lt"/>
              </a:rPr>
              <a:t>To benefit everyone.</a:t>
            </a:r>
            <a:endParaRPr lang="en-GB" sz="2000" i="0" dirty="0">
              <a:solidFill>
                <a:schemeClr val="accent2"/>
              </a:solidFill>
              <a:latin typeface="+mj-lt"/>
            </a:endParaRPr>
          </a:p>
        </p:txBody>
      </p:sp>
    </p:spTree>
    <p:extLst>
      <p:ext uri="{BB962C8B-B14F-4D97-AF65-F5344CB8AC3E}">
        <p14:creationId xmlns:p14="http://schemas.microsoft.com/office/powerpoint/2010/main" val="18478500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12" name="Background">
            <a:extLst>
              <a:ext uri="{FF2B5EF4-FFF2-40B4-BE49-F238E27FC236}">
                <a16:creationId xmlns:a16="http://schemas.microsoft.com/office/drawing/2014/main" id="{C247942F-93ED-43B0-899C-8B9BB3AA212B}"/>
              </a:ext>
            </a:extLst>
          </p:cNvPr>
          <p:cNvSpPr/>
          <p:nvPr userDrawn="1"/>
        </p:nvSpPr>
        <p:spPr>
          <a:xfrm>
            <a:off x="0" y="9144"/>
            <a:ext cx="12193200" cy="686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latin typeface="+mj-lt"/>
            </a:endParaRPr>
          </a:p>
        </p:txBody>
      </p:sp>
      <p:sp>
        <p:nvSpPr>
          <p:cNvPr id="15" name="Title 1">
            <a:extLst>
              <a:ext uri="{FF2B5EF4-FFF2-40B4-BE49-F238E27FC236}">
                <a16:creationId xmlns:a16="http://schemas.microsoft.com/office/drawing/2014/main" id="{1B208A43-CF51-4489-BB40-B7AD38849770}"/>
              </a:ext>
            </a:extLst>
          </p:cNvPr>
          <p:cNvSpPr>
            <a:spLocks noGrp="1"/>
          </p:cNvSpPr>
          <p:nvPr>
            <p:ph type="ctrTitle" hasCustomPrompt="1"/>
          </p:nvPr>
        </p:nvSpPr>
        <p:spPr>
          <a:xfrm>
            <a:off x="1185648" y="2128965"/>
            <a:ext cx="9820704" cy="2600071"/>
          </a:xfrm>
        </p:spPr>
        <p:txBody>
          <a:bodyPr anchor="ctr" anchorCtr="0"/>
          <a:lstStyle>
            <a:lvl1pPr algn="ctr">
              <a:lnSpc>
                <a:spcPct val="88000"/>
              </a:lnSpc>
              <a:defRPr sz="9600">
                <a:solidFill>
                  <a:schemeClr val="bg1"/>
                </a:solidFill>
                <a:latin typeface="+mj-lt"/>
              </a:defRPr>
            </a:lvl1pPr>
          </a:lstStyle>
          <a:p>
            <a:r>
              <a:rPr lang="en-GB" dirty="0"/>
              <a:t>Click to add title</a:t>
            </a:r>
          </a:p>
        </p:txBody>
      </p:sp>
      <p:sp>
        <p:nvSpPr>
          <p:cNvPr id="6" name="TextBox 5">
            <a:extLst>
              <a:ext uri="{FF2B5EF4-FFF2-40B4-BE49-F238E27FC236}">
                <a16:creationId xmlns:a16="http://schemas.microsoft.com/office/drawing/2014/main" id="{43EDE0EA-BF19-4184-8B4D-85BCBE1777AC}"/>
              </a:ext>
            </a:extLst>
          </p:cNvPr>
          <p:cNvSpPr txBox="1"/>
          <p:nvPr userDrawn="1"/>
        </p:nvSpPr>
        <p:spPr>
          <a:xfrm>
            <a:off x="8501974" y="5866426"/>
            <a:ext cx="2981884" cy="615553"/>
          </a:xfrm>
          <a:prstGeom prst="rect">
            <a:avLst/>
          </a:prstGeom>
          <a:noFill/>
        </p:spPr>
        <p:txBody>
          <a:bodyPr vert="horz" wrap="square" lIns="0" tIns="0" rIns="0" bIns="0" rtlCol="0" anchor="ctr">
            <a:spAutoFit/>
          </a:bodyPr>
          <a:lstStyle/>
          <a:p>
            <a:pPr algn="r"/>
            <a:r>
              <a:rPr lang="en-GB" sz="2000" i="0" dirty="0">
                <a:solidFill>
                  <a:schemeClr val="bg1"/>
                </a:solidFill>
                <a:latin typeface="+mj-lt"/>
              </a:rPr>
              <a:t>We connect Denmark.</a:t>
            </a:r>
          </a:p>
          <a:p>
            <a:pPr algn="r"/>
            <a:r>
              <a:rPr lang="en-GB" sz="2000" i="0" dirty="0">
                <a:solidFill>
                  <a:schemeClr val="bg1"/>
                </a:solidFill>
                <a:latin typeface="+mj-lt"/>
              </a:rPr>
              <a:t>To benefit everyone.</a:t>
            </a:r>
          </a:p>
        </p:txBody>
      </p:sp>
      <p:pic>
        <p:nvPicPr>
          <p:cNvPr id="7" name="Logo">
            <a:extLst>
              <a:ext uri="{FF2B5EF4-FFF2-40B4-BE49-F238E27FC236}">
                <a16:creationId xmlns:a16="http://schemas.microsoft.com/office/drawing/2014/main" id="{F9C90E73-9BF0-4E08-A990-071B7EA47EC3}"/>
              </a:ext>
            </a:extLst>
          </p:cNvPr>
          <p:cNvPicPr>
            <a:picLocks/>
          </p:cNvPicPr>
          <p:nvPr userDrawn="1"/>
        </p:nvPicPr>
        <p:blipFill>
          <a:blip r:embed="rId2" cstate="screen">
            <a:extLst>
              <a:ext uri="{28A0092B-C50C-407E-A947-70E740481C1C}">
                <a14:useLocalDpi xmlns:a14="http://schemas.microsoft.com/office/drawing/2010/main"/>
              </a:ext>
            </a:extLst>
          </a:blip>
          <a:srcRect/>
          <a:stretch/>
        </p:blipFill>
        <p:spPr>
          <a:xfrm>
            <a:off x="708142" y="5946270"/>
            <a:ext cx="1566393" cy="455865"/>
          </a:xfrm>
          <a:prstGeom prst="rect">
            <a:avLst/>
          </a:prstGeom>
        </p:spPr>
      </p:pic>
    </p:spTree>
    <p:extLst>
      <p:ext uri="{BB962C8B-B14F-4D97-AF65-F5344CB8AC3E}">
        <p14:creationId xmlns:p14="http://schemas.microsoft.com/office/powerpoint/2010/main" val="4067615400"/>
      </p:ext>
    </p:extLst>
  </p:cSld>
  <p:clrMapOvr>
    <a:masterClrMapping/>
  </p:clrMapOvr>
  <p:hf hdr="0"/>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gt;Do not use layouts after this &gt;">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124504-36FD-4753-851D-5B7D02D4A2D1}"/>
              </a:ext>
            </a:extLst>
          </p:cNvPr>
          <p:cNvSpPr/>
          <p:nvPr userDrawn="1"/>
        </p:nvSpPr>
        <p:spPr>
          <a:xfrm>
            <a:off x="0" y="0"/>
            <a:ext cx="12192000" cy="6858000"/>
          </a:xfrm>
          <a:prstGeom prst="rect">
            <a:avLst/>
          </a:prstGeom>
          <a:solidFill>
            <a:schemeClr val="tx1"/>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dirty="0" err="1">
              <a:solidFill>
                <a:schemeClr val="tx1"/>
              </a:solidFill>
            </a:endParaRPr>
          </a:p>
        </p:txBody>
      </p:sp>
      <p:sp>
        <p:nvSpPr>
          <p:cNvPr id="5" name="Do not use"/>
          <p:cNvSpPr txBox="1"/>
          <p:nvPr userDrawn="1"/>
        </p:nvSpPr>
        <p:spPr>
          <a:xfrm>
            <a:off x="430213" y="656823"/>
            <a:ext cx="11356977" cy="2893100"/>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en-GB" sz="4400" b="0" noProof="0" dirty="0">
                <a:solidFill>
                  <a:schemeClr val="bg1"/>
                </a:solidFill>
              </a:rPr>
              <a:t>If you see any </a:t>
            </a:r>
            <a:r>
              <a:rPr lang="en-GB" sz="4400" b="1" i="1" noProof="0" dirty="0">
                <a:solidFill>
                  <a:schemeClr val="bg1"/>
                </a:solidFill>
              </a:rPr>
              <a:t>layouts after this </a:t>
            </a:r>
            <a:r>
              <a:rPr lang="en-GB" sz="4400" b="0" i="0" noProof="0" dirty="0">
                <a:solidFill>
                  <a:schemeClr val="bg1"/>
                </a:solidFill>
              </a:rPr>
              <a:t>one</a:t>
            </a:r>
            <a:r>
              <a:rPr lang="en-GB" sz="4400" b="1" i="1" noProof="0" dirty="0">
                <a:solidFill>
                  <a:schemeClr val="bg1"/>
                </a:solidFill>
              </a:rPr>
              <a:t>,</a:t>
            </a:r>
            <a:br>
              <a:rPr lang="en-GB" sz="4400" b="0" i="0" noProof="0" dirty="0">
                <a:solidFill>
                  <a:schemeClr val="bg1"/>
                </a:solidFill>
              </a:rPr>
            </a:br>
            <a:r>
              <a:rPr lang="en-GB" sz="4400" b="0" noProof="0" dirty="0">
                <a:solidFill>
                  <a:schemeClr val="bg1"/>
                </a:solidFill>
              </a:rPr>
              <a:t>do not use them. These layouts </a:t>
            </a:r>
            <a:r>
              <a:rPr lang="en-GB" sz="4400" b="1" i="1" u="none" noProof="0" dirty="0">
                <a:solidFill>
                  <a:schemeClr val="bg1"/>
                </a:solidFill>
              </a:rPr>
              <a:t>are not </a:t>
            </a:r>
            <a:r>
              <a:rPr lang="en-GB" sz="4400" b="0" noProof="0" dirty="0">
                <a:solidFill>
                  <a:schemeClr val="bg1"/>
                </a:solidFill>
              </a:rPr>
              <a:t>part of our corporate template.</a:t>
            </a:r>
            <a:br>
              <a:rPr lang="en-GB" sz="2800" b="0" noProof="0" dirty="0">
                <a:solidFill>
                  <a:schemeClr val="bg1"/>
                </a:solidFill>
              </a:rPr>
            </a:br>
            <a:br>
              <a:rPr lang="en-GB" sz="2800" b="0" noProof="0" dirty="0">
                <a:solidFill>
                  <a:schemeClr val="bg1"/>
                </a:solidFill>
              </a:rPr>
            </a:br>
            <a:endParaRPr lang="en-GB" sz="2800" b="0" noProof="0" dirty="0">
              <a:solidFill>
                <a:schemeClr val="bg1"/>
              </a:solidFill>
            </a:endParaRPr>
          </a:p>
        </p:txBody>
      </p:sp>
      <p:grpSp>
        <p:nvGrpSpPr>
          <p:cNvPr id="4" name="Group 3">
            <a:extLst>
              <a:ext uri="{FF2B5EF4-FFF2-40B4-BE49-F238E27FC236}">
                <a16:creationId xmlns:a16="http://schemas.microsoft.com/office/drawing/2014/main" id="{2BEB5E5A-DA85-4D5B-80B9-F94482F55D76}"/>
              </a:ext>
            </a:extLst>
          </p:cNvPr>
          <p:cNvGrpSpPr/>
          <p:nvPr userDrawn="1"/>
        </p:nvGrpSpPr>
        <p:grpSpPr>
          <a:xfrm rot="8100000">
            <a:off x="10302004" y="3325226"/>
            <a:ext cx="1036788" cy="1036788"/>
            <a:chOff x="6096000" y="4963130"/>
            <a:chExt cx="1456719" cy="1456719"/>
          </a:xfrm>
          <a:solidFill>
            <a:schemeClr val="bg1"/>
          </a:solidFill>
        </p:grpSpPr>
        <p:sp>
          <p:nvSpPr>
            <p:cNvPr id="3" name="Rectangle 2">
              <a:extLst>
                <a:ext uri="{FF2B5EF4-FFF2-40B4-BE49-F238E27FC236}">
                  <a16:creationId xmlns:a16="http://schemas.microsoft.com/office/drawing/2014/main" id="{C823227E-A862-4A7F-BC20-0D107430AB2C}"/>
                </a:ext>
              </a:extLst>
            </p:cNvPr>
            <p:cNvSpPr/>
            <p:nvPr userDrawn="1"/>
          </p:nvSpPr>
          <p:spPr>
            <a:xfrm rot="5400000">
              <a:off x="5534135" y="5524995"/>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dirty="0" err="1">
                <a:solidFill>
                  <a:schemeClr val="tx1"/>
                </a:solidFill>
              </a:endParaRPr>
            </a:p>
          </p:txBody>
        </p:sp>
        <p:sp>
          <p:nvSpPr>
            <p:cNvPr id="6" name="Rectangle 5">
              <a:extLst>
                <a:ext uri="{FF2B5EF4-FFF2-40B4-BE49-F238E27FC236}">
                  <a16:creationId xmlns:a16="http://schemas.microsoft.com/office/drawing/2014/main" id="{08501AE6-6504-4184-9443-E89AFACF769D}"/>
                </a:ext>
              </a:extLst>
            </p:cNvPr>
            <p:cNvSpPr/>
            <p:nvPr userDrawn="1"/>
          </p:nvSpPr>
          <p:spPr>
            <a:xfrm rot="10800000">
              <a:off x="6096000" y="4963130"/>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dirty="0" err="1">
                <a:solidFill>
                  <a:schemeClr val="tx1"/>
                </a:solidFill>
              </a:endParaRPr>
            </a:p>
          </p:txBody>
        </p:sp>
      </p:grpSp>
      <p:sp>
        <p:nvSpPr>
          <p:cNvPr id="12" name="Rectangle 11">
            <a:extLst>
              <a:ext uri="{FF2B5EF4-FFF2-40B4-BE49-F238E27FC236}">
                <a16:creationId xmlns:a16="http://schemas.microsoft.com/office/drawing/2014/main" id="{67CEE09B-6EE1-4BF2-85A3-DE69E91BC4C6}"/>
              </a:ext>
            </a:extLst>
          </p:cNvPr>
          <p:cNvSpPr/>
          <p:nvPr userDrawn="1"/>
        </p:nvSpPr>
        <p:spPr>
          <a:xfrm>
            <a:off x="430213" y="2588374"/>
            <a:ext cx="10152346" cy="2215991"/>
          </a:xfrm>
          <a:prstGeom prst="rect">
            <a:avLst/>
          </a:prstGeom>
        </p:spPr>
        <p:txBody>
          <a:bodyPr wrap="square">
            <a:spAutoFit/>
          </a:bodyPr>
          <a:lstStyle/>
          <a:p>
            <a:pPr algn="ctr"/>
            <a:r>
              <a:rPr lang="en-GB" sz="13800" b="1" i="1" noProof="0" dirty="0">
                <a:solidFill>
                  <a:schemeClr val="bg1"/>
                </a:solidFill>
              </a:rPr>
              <a:t>Do not use </a:t>
            </a:r>
            <a:endParaRPr lang="en-GB" sz="2400" b="1" i="1" dirty="0"/>
          </a:p>
        </p:txBody>
      </p:sp>
      <p:sp>
        <p:nvSpPr>
          <p:cNvPr id="16" name="Do not use">
            <a:extLst>
              <a:ext uri="{FF2B5EF4-FFF2-40B4-BE49-F238E27FC236}">
                <a16:creationId xmlns:a16="http://schemas.microsoft.com/office/drawing/2014/main" id="{A8FA78FA-4D94-4717-B7C6-6F86378D6B01}"/>
              </a:ext>
            </a:extLst>
          </p:cNvPr>
          <p:cNvSpPr txBox="1"/>
          <p:nvPr userDrawn="1"/>
        </p:nvSpPr>
        <p:spPr>
          <a:xfrm>
            <a:off x="430214" y="5186455"/>
            <a:ext cx="11356974" cy="907941"/>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en-GB" sz="1800" b="0" noProof="0" dirty="0">
                <a:solidFill>
                  <a:schemeClr val="bg1"/>
                </a:solidFill>
              </a:rPr>
              <a:t>Due to PowerPoint’s standard Copy/Paste functionality extra undesirable layouts can appear.</a:t>
            </a:r>
          </a:p>
          <a:p>
            <a:pPr marL="0" marR="0" indent="0" algn="ctr" fontAlgn="auto">
              <a:lnSpc>
                <a:spcPct val="100000"/>
              </a:lnSpc>
              <a:spcBef>
                <a:spcPts val="600"/>
              </a:spcBef>
              <a:spcAft>
                <a:spcPts val="0"/>
              </a:spcAft>
              <a:buClr>
                <a:srgbClr val="003755"/>
              </a:buClr>
              <a:buSzTx/>
              <a:buFontTx/>
              <a:buNone/>
              <a:tabLst/>
            </a:pPr>
            <a:r>
              <a:rPr lang="en-GB" sz="1800" b="0" noProof="0" dirty="0">
                <a:solidFill>
                  <a:schemeClr val="bg1"/>
                </a:solidFill>
              </a:rPr>
              <a:t>Also notice: Layouts after this might contain potential confidential information.</a:t>
            </a:r>
            <a:br>
              <a:rPr lang="en-GB" sz="1800" b="0" noProof="0" dirty="0">
                <a:solidFill>
                  <a:schemeClr val="bg1"/>
                </a:solidFill>
              </a:rPr>
            </a:br>
            <a:endParaRPr lang="en-GB" sz="1800" b="0" noProof="0" dirty="0">
              <a:solidFill>
                <a:schemeClr val="bg1"/>
              </a:solidFill>
            </a:endParaRPr>
          </a:p>
        </p:txBody>
      </p:sp>
    </p:spTree>
    <p:extLst>
      <p:ext uri="{BB962C8B-B14F-4D97-AF65-F5344CB8AC3E}">
        <p14:creationId xmlns:p14="http://schemas.microsoft.com/office/powerpoint/2010/main" val="2492098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lain A">
    <p:spTree>
      <p:nvGrpSpPr>
        <p:cNvPr id="1" name=""/>
        <p:cNvGrpSpPr/>
        <p:nvPr/>
      </p:nvGrpSpPr>
      <p:grpSpPr>
        <a:xfrm>
          <a:off x="0" y="0"/>
          <a:ext cx="0" cy="0"/>
          <a:chOff x="0" y="0"/>
          <a:chExt cx="0" cy="0"/>
        </a:xfrm>
      </p:grpSpPr>
      <p:sp>
        <p:nvSpPr>
          <p:cNvPr id="15" name="Background">
            <a:extLst>
              <a:ext uri="{FF2B5EF4-FFF2-40B4-BE49-F238E27FC236}">
                <a16:creationId xmlns:a16="http://schemas.microsoft.com/office/drawing/2014/main" id="{74A9D2CB-A059-4DCB-9277-2A3277B39392}"/>
              </a:ext>
            </a:extLst>
          </p:cNvPr>
          <p:cNvSpPr/>
          <p:nvPr userDrawn="1"/>
        </p:nvSpPr>
        <p:spPr>
          <a:xfrm>
            <a:off x="0" y="0"/>
            <a:ext cx="12193200" cy="686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latin typeface="+mj-lt"/>
            </a:endParaRPr>
          </a:p>
        </p:txBody>
      </p:sp>
      <p:pic>
        <p:nvPicPr>
          <p:cNvPr id="9" name="Logo">
            <a:extLst>
              <a:ext uri="{FF2B5EF4-FFF2-40B4-BE49-F238E27FC236}">
                <a16:creationId xmlns:a16="http://schemas.microsoft.com/office/drawing/2014/main" id="{73A12AF4-783C-45F0-8FA4-22E364C5172E}"/>
              </a:ext>
            </a:extLst>
          </p:cNvPr>
          <p:cNvPicPr>
            <a:picLocks/>
          </p:cNvPicPr>
          <p:nvPr userDrawn="1"/>
        </p:nvPicPr>
        <p:blipFill>
          <a:blip r:embed="rId2" cstate="screen">
            <a:extLst>
              <a:ext uri="{28A0092B-C50C-407E-A947-70E740481C1C}">
                <a14:useLocalDpi xmlns:a14="http://schemas.microsoft.com/office/drawing/2010/main"/>
              </a:ext>
            </a:extLst>
          </a:blip>
          <a:srcRect/>
          <a:stretch/>
        </p:blipFill>
        <p:spPr>
          <a:xfrm>
            <a:off x="708142" y="5946270"/>
            <a:ext cx="1566393" cy="455865"/>
          </a:xfrm>
          <a:prstGeom prst="rect">
            <a:avLst/>
          </a:prstGeom>
        </p:spPr>
      </p:pic>
      <p:sp>
        <p:nvSpPr>
          <p:cNvPr id="8" name="Title 1">
            <a:extLst>
              <a:ext uri="{FF2B5EF4-FFF2-40B4-BE49-F238E27FC236}">
                <a16:creationId xmlns:a16="http://schemas.microsoft.com/office/drawing/2014/main" id="{42BA5618-B0EC-4A61-9523-A8703F2EF1DA}"/>
              </a:ext>
            </a:extLst>
          </p:cNvPr>
          <p:cNvSpPr>
            <a:spLocks noGrp="1"/>
          </p:cNvSpPr>
          <p:nvPr>
            <p:ph type="ctrTitle" hasCustomPrompt="1"/>
          </p:nvPr>
        </p:nvSpPr>
        <p:spPr>
          <a:xfrm>
            <a:off x="1185544" y="3418892"/>
            <a:ext cx="9820704" cy="812530"/>
          </a:xfrm>
        </p:spPr>
        <p:txBody>
          <a:bodyPr anchor="b" anchorCtr="0"/>
          <a:lstStyle>
            <a:lvl1pPr algn="l">
              <a:lnSpc>
                <a:spcPct val="88000"/>
              </a:lnSpc>
              <a:defRPr sz="6000">
                <a:solidFill>
                  <a:schemeClr val="bg1"/>
                </a:solidFill>
                <a:latin typeface="+mj-lt"/>
              </a:defRPr>
            </a:lvl1pPr>
          </a:lstStyle>
          <a:p>
            <a:r>
              <a:rPr lang="en-GB" dirty="0"/>
              <a:t>Document title</a:t>
            </a:r>
          </a:p>
        </p:txBody>
      </p:sp>
      <p:sp>
        <p:nvSpPr>
          <p:cNvPr id="10" name="Subtitle 2">
            <a:extLst>
              <a:ext uri="{FF2B5EF4-FFF2-40B4-BE49-F238E27FC236}">
                <a16:creationId xmlns:a16="http://schemas.microsoft.com/office/drawing/2014/main" id="{54D0BD6F-6D98-4A85-993D-D0868F552C24}"/>
              </a:ext>
            </a:extLst>
          </p:cNvPr>
          <p:cNvSpPr>
            <a:spLocks noGrp="1"/>
          </p:cNvSpPr>
          <p:nvPr>
            <p:ph type="subTitle" idx="1" hasCustomPrompt="1"/>
          </p:nvPr>
        </p:nvSpPr>
        <p:spPr>
          <a:xfrm>
            <a:off x="1185544" y="4341878"/>
            <a:ext cx="9820704" cy="387798"/>
          </a:xfrm>
        </p:spPr>
        <p:txBody>
          <a:bodyPr>
            <a:spAutoFit/>
          </a:bodyPr>
          <a:lstStyle>
            <a:lvl1pPr marL="0" indent="0" algn="l">
              <a:spcBef>
                <a:spcPts val="0"/>
              </a:spcBef>
              <a:buFont typeface="Arial" panose="020B0604020202020204" pitchFamily="34" charset="0"/>
              <a:buChar char="​"/>
              <a:defRPr sz="2800">
                <a:solidFill>
                  <a:schemeClr val="bg1"/>
                </a:solidFill>
                <a:latin typeface="+mj-lt"/>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en-GB"/>
              <a:t>Subtitle</a:t>
            </a:r>
            <a:endParaRPr lang="en-GB" dirty="0"/>
          </a:p>
        </p:txBody>
      </p:sp>
      <p:sp>
        <p:nvSpPr>
          <p:cNvPr id="16" name="Text Placeholder date">
            <a:extLst>
              <a:ext uri="{FF2B5EF4-FFF2-40B4-BE49-F238E27FC236}">
                <a16:creationId xmlns:a16="http://schemas.microsoft.com/office/drawing/2014/main" id="{D6854894-B7B6-40EB-81C3-D5F704B17362}"/>
              </a:ext>
            </a:extLst>
          </p:cNvPr>
          <p:cNvSpPr>
            <a:spLocks noGrp="1"/>
          </p:cNvSpPr>
          <p:nvPr>
            <p:ph type="body" sz="quarter" idx="11" hasCustomPrompt="1"/>
          </p:nvPr>
        </p:nvSpPr>
        <p:spPr>
          <a:xfrm>
            <a:off x="1185544" y="5195283"/>
            <a:ext cx="9820704" cy="180000"/>
          </a:xfrm>
        </p:spPr>
        <p:txBody>
          <a:bodyPr vert="horz" lIns="0" tIns="0" rIns="0" bIns="0" rtlCol="0" anchor="t" anchorCtr="0">
            <a:noAutofit/>
          </a:bodyPr>
          <a:lstStyle>
            <a:lvl1pPr>
              <a:defRPr lang="en-GB" dirty="0">
                <a:solidFill>
                  <a:schemeClr val="bg1"/>
                </a:solidFill>
                <a:latin typeface="+mj-lt"/>
              </a:defRPr>
            </a:lvl1pPr>
          </a:lstStyle>
          <a:p>
            <a:pPr marL="0" lvl="0" indent="0">
              <a:buNone/>
            </a:pPr>
            <a:r>
              <a:rPr lang="en-GB" dirty="0"/>
              <a:t>Document type | Date</a:t>
            </a:r>
          </a:p>
        </p:txBody>
      </p:sp>
      <p:sp>
        <p:nvSpPr>
          <p:cNvPr id="11" name="TextBox 10">
            <a:extLst>
              <a:ext uri="{FF2B5EF4-FFF2-40B4-BE49-F238E27FC236}">
                <a16:creationId xmlns:a16="http://schemas.microsoft.com/office/drawing/2014/main" id="{2A4D6AA5-5728-4420-BB60-2A2C16BD0366}"/>
              </a:ext>
            </a:extLst>
          </p:cNvPr>
          <p:cNvSpPr txBox="1"/>
          <p:nvPr userDrawn="1"/>
        </p:nvSpPr>
        <p:spPr>
          <a:xfrm>
            <a:off x="8501974" y="5866426"/>
            <a:ext cx="2981884" cy="615553"/>
          </a:xfrm>
          <a:prstGeom prst="rect">
            <a:avLst/>
          </a:prstGeom>
          <a:noFill/>
        </p:spPr>
        <p:txBody>
          <a:bodyPr vert="horz" wrap="square" lIns="0" tIns="0" rIns="0" bIns="0" rtlCol="0" anchor="ctr">
            <a:spAutoFit/>
          </a:bodyPr>
          <a:lstStyle>
            <a:defPPr>
              <a:defRPr lang="en-US"/>
            </a:defPPr>
            <a:lvl1pPr algn="r">
              <a:defRPr sz="2000" i="0">
                <a:solidFill>
                  <a:schemeClr val="accent1"/>
                </a:solidFill>
                <a:latin typeface="+mj-lt"/>
              </a:defRPr>
            </a:lvl1pPr>
          </a:lstStyle>
          <a:p>
            <a:pPr lvl="0"/>
            <a:r>
              <a:rPr lang="en-GB" dirty="0">
                <a:solidFill>
                  <a:schemeClr val="bg1"/>
                </a:solidFill>
                <a:latin typeface="+mj-lt"/>
              </a:rPr>
              <a:t>We connect Denmark.</a:t>
            </a:r>
          </a:p>
          <a:p>
            <a:pPr lvl="0"/>
            <a:r>
              <a:rPr lang="en-GB" dirty="0">
                <a:solidFill>
                  <a:schemeClr val="bg1"/>
                </a:solidFill>
                <a:latin typeface="+mj-lt"/>
              </a:rPr>
              <a:t>For everyone.</a:t>
            </a:r>
          </a:p>
        </p:txBody>
      </p:sp>
    </p:spTree>
    <p:extLst>
      <p:ext uri="{BB962C8B-B14F-4D97-AF65-F5344CB8AC3E}">
        <p14:creationId xmlns:p14="http://schemas.microsoft.com/office/powerpoint/2010/main" val="2276308790"/>
      </p:ext>
    </p:extLst>
  </p:cSld>
  <p:clrMapOvr>
    <a:masterClrMapping/>
  </p:clrMapOvr>
  <p:hf hdr="0"/>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Two Content C">
    <p:spTree>
      <p:nvGrpSpPr>
        <p:cNvPr id="1" name=""/>
        <p:cNvGrpSpPr/>
        <p:nvPr/>
      </p:nvGrpSpPr>
      <p:grpSpPr>
        <a:xfrm>
          <a:off x="0" y="0"/>
          <a:ext cx="0" cy="0"/>
          <a:chOff x="0" y="0"/>
          <a:chExt cx="0" cy="0"/>
        </a:xfrm>
      </p:grpSpPr>
      <p:pic>
        <p:nvPicPr>
          <p:cNvPr id="5" name="Billede 4" descr="Et billede, der indeholder udendørs, strand, felt, mand&#10;&#10;Automatisk genereret beskrivelse">
            <a:extLst>
              <a:ext uri="{FF2B5EF4-FFF2-40B4-BE49-F238E27FC236}">
                <a16:creationId xmlns:a16="http://schemas.microsoft.com/office/drawing/2014/main" id="{5B0117A3-0626-2D43-9A00-0A71BD7CF64C}"/>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8282" r="8362" b="16644"/>
          <a:stretch/>
        </p:blipFill>
        <p:spPr>
          <a:xfrm>
            <a:off x="0" y="0"/>
            <a:ext cx="6677576" cy="6858000"/>
          </a:xfrm>
          <a:prstGeom prst="rect">
            <a:avLst/>
          </a:prstGeom>
        </p:spPr>
      </p:pic>
      <p:graphicFrame>
        <p:nvGraphicFramePr>
          <p:cNvPr id="4" name="Objekt 3" hidden="1">
            <a:extLst>
              <a:ext uri="{FF2B5EF4-FFF2-40B4-BE49-F238E27FC236}">
                <a16:creationId xmlns:a16="http://schemas.microsoft.com/office/drawing/2014/main" id="{CEDB0737-A31E-4D9A-AACB-46AA4C81D37F}"/>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21" imgH="420" progId="TCLayout.ActiveDocument.1">
                  <p:embed/>
                </p:oleObj>
              </mc:Choice>
              <mc:Fallback>
                <p:oleObj name="think-cell Slide" r:id="rId5" imgW="421" imgH="420" progId="TCLayout.ActiveDocument.1">
                  <p:embed/>
                  <p:pic>
                    <p:nvPicPr>
                      <p:cNvPr id="4" name="Objekt 3" hidden="1">
                        <a:extLst>
                          <a:ext uri="{FF2B5EF4-FFF2-40B4-BE49-F238E27FC236}">
                            <a16:creationId xmlns:a16="http://schemas.microsoft.com/office/drawing/2014/main" id="{CEDB0737-A31E-4D9A-AACB-46AA4C81D37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ktangel 1" hidden="1">
            <a:extLst>
              <a:ext uri="{FF2B5EF4-FFF2-40B4-BE49-F238E27FC236}">
                <a16:creationId xmlns:a16="http://schemas.microsoft.com/office/drawing/2014/main" id="{F8205348-CF07-4DF1-B5E1-BA961AAC415D}"/>
              </a:ext>
            </a:extLst>
          </p:cNvPr>
          <p:cNvSpPr/>
          <p:nvPr userDrawn="1">
            <p:custDataLst>
              <p:tags r:id="rId2"/>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l">
              <a:lnSpc>
                <a:spcPct val="90000"/>
              </a:lnSpc>
            </a:pPr>
            <a:endParaRPr lang="da-DK" sz="2500" b="1" i="0" baseline="0" noProof="0" err="1">
              <a:latin typeface="TDC NET" panose="00000500000000000000" pitchFamily="2" charset="0"/>
              <a:ea typeface="+mj-ea"/>
              <a:cs typeface="+mj-cs"/>
              <a:sym typeface="TDC NET" panose="00000500000000000000" pitchFamily="2" charset="0"/>
            </a:endParaRPr>
          </a:p>
        </p:txBody>
      </p:sp>
      <p:sp>
        <p:nvSpPr>
          <p:cNvPr id="14" name="Title 1">
            <a:extLst>
              <a:ext uri="{FF2B5EF4-FFF2-40B4-BE49-F238E27FC236}">
                <a16:creationId xmlns:a16="http://schemas.microsoft.com/office/drawing/2014/main" id="{8142A49F-08E5-4F4D-8751-51CEFBAD2D57}"/>
              </a:ext>
            </a:extLst>
          </p:cNvPr>
          <p:cNvSpPr>
            <a:spLocks noGrp="1"/>
          </p:cNvSpPr>
          <p:nvPr>
            <p:ph type="title"/>
          </p:nvPr>
        </p:nvSpPr>
        <p:spPr>
          <a:xfrm>
            <a:off x="588000" y="396000"/>
            <a:ext cx="4320000" cy="638636"/>
          </a:xfrm>
        </p:spPr>
        <p:txBody>
          <a:bodyPr>
            <a:spAutoFit/>
          </a:bodyPr>
          <a:lstStyle>
            <a:lvl1pPr>
              <a:defRPr>
                <a:latin typeface="+mj-lt"/>
              </a:defRPr>
            </a:lvl1pPr>
          </a:lstStyle>
          <a:p>
            <a:r>
              <a:rPr lang="da-DK"/>
              <a:t>Klik for at redigere titeltypografien i masteren</a:t>
            </a:r>
            <a:endParaRPr lang="en-GB"/>
          </a:p>
        </p:txBody>
      </p:sp>
      <p:sp>
        <p:nvSpPr>
          <p:cNvPr id="19" name="Text Placeholder note">
            <a:extLst>
              <a:ext uri="{FF2B5EF4-FFF2-40B4-BE49-F238E27FC236}">
                <a16:creationId xmlns:a16="http://schemas.microsoft.com/office/drawing/2014/main" id="{648E688D-D49E-48B7-BAC7-06F39056C1B1}"/>
              </a:ext>
            </a:extLst>
          </p:cNvPr>
          <p:cNvSpPr>
            <a:spLocks noGrp="1"/>
          </p:cNvSpPr>
          <p:nvPr>
            <p:ph type="body" sz="quarter" idx="26"/>
          </p:nvPr>
        </p:nvSpPr>
        <p:spPr>
          <a:xfrm>
            <a:off x="1632000" y="6471189"/>
            <a:ext cx="3276000" cy="138499"/>
          </a:xfrm>
        </p:spPr>
        <p:txBody>
          <a:bodyPr anchor="ctr" anchorCtr="0">
            <a:spAutoFit/>
          </a:bodyPr>
          <a:lstStyle>
            <a:lvl1pPr marL="162000" indent="-162000">
              <a:spcAft>
                <a:spcPts val="0"/>
              </a:spcAft>
              <a:buClrTx/>
              <a:buSzPct val="100000"/>
              <a:buFont typeface="+mj-lt"/>
              <a:buAutoNum type="arabicPeriod"/>
              <a:defRPr sz="1000">
                <a:solidFill>
                  <a:srgbClr val="787878"/>
                </a:solidFill>
                <a:latin typeface="+mj-lt"/>
              </a:defRPr>
            </a:lvl1pPr>
          </a:lstStyle>
          <a:p>
            <a:pPr lvl="0"/>
            <a:r>
              <a:rPr lang="da-DK"/>
              <a:t>Klik for at redigere teksttypografierne i masteren</a:t>
            </a:r>
          </a:p>
        </p:txBody>
      </p:sp>
      <p:pic>
        <p:nvPicPr>
          <p:cNvPr id="11" name="Logo">
            <a:extLst>
              <a:ext uri="{FF2B5EF4-FFF2-40B4-BE49-F238E27FC236}">
                <a16:creationId xmlns:a16="http://schemas.microsoft.com/office/drawing/2014/main" id="{A2EC3281-5937-7846-BBB7-D194965E8D86}"/>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302020" y="6399299"/>
            <a:ext cx="989149" cy="282278"/>
          </a:xfrm>
          <a:prstGeom prst="rect">
            <a:avLst/>
          </a:prstGeom>
        </p:spPr>
      </p:pic>
      <p:sp>
        <p:nvSpPr>
          <p:cNvPr id="10" name="Content Placeholder 2">
            <a:extLst>
              <a:ext uri="{FF2B5EF4-FFF2-40B4-BE49-F238E27FC236}">
                <a16:creationId xmlns:a16="http://schemas.microsoft.com/office/drawing/2014/main" id="{3062EEB9-DA01-4B99-9774-25C8926F6F8F}"/>
              </a:ext>
            </a:extLst>
          </p:cNvPr>
          <p:cNvSpPr>
            <a:spLocks noGrp="1"/>
          </p:cNvSpPr>
          <p:nvPr>
            <p:ph idx="28"/>
          </p:nvPr>
        </p:nvSpPr>
        <p:spPr>
          <a:xfrm>
            <a:off x="588000" y="1376363"/>
            <a:ext cx="4320000" cy="4824000"/>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en-GB" noProof="0"/>
          </a:p>
        </p:txBody>
      </p:sp>
    </p:spTree>
    <p:extLst>
      <p:ext uri="{BB962C8B-B14F-4D97-AF65-F5344CB8AC3E}">
        <p14:creationId xmlns:p14="http://schemas.microsoft.com/office/powerpoint/2010/main" val="2540644460"/>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AC9A7553-1D50-4968-9FDD-6E190024E4D6}"/>
              </a:ext>
            </a:extLst>
          </p:cNvPr>
          <p:cNvGraphicFramePr>
            <a:graphicFrameLocks noChangeAspect="1"/>
          </p:cNvGraphicFramePr>
          <p:nvPr userDrawn="1">
            <p:custDataLst>
              <p:tags r:id="rId1"/>
            </p:custDataLst>
            <p:extLst>
              <p:ext uri="{D42A27DB-BD31-4B8C-83A1-F6EECF244321}">
                <p14:modId xmlns:p14="http://schemas.microsoft.com/office/powerpoint/2010/main" val="155748239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47" imgH="346" progId="TCLayout.ActiveDocument.1">
                  <p:embed/>
                </p:oleObj>
              </mc:Choice>
              <mc:Fallback>
                <p:oleObj name="think-cell Slide" r:id="rId4" imgW="347" imgH="346" progId="TCLayout.ActiveDocument.1">
                  <p:embed/>
                  <p:pic>
                    <p:nvPicPr>
                      <p:cNvPr id="3" name="Object 2" hidden="1">
                        <a:extLst>
                          <a:ext uri="{FF2B5EF4-FFF2-40B4-BE49-F238E27FC236}">
                            <a16:creationId xmlns:a16="http://schemas.microsoft.com/office/drawing/2014/main" id="{AC9A7553-1D50-4968-9FDD-6E190024E4D6}"/>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B196184C-066E-4F98-A782-4F8EE81C4B45}"/>
              </a:ext>
            </a:extLst>
          </p:cNvPr>
          <p:cNvSpPr/>
          <p:nvPr userDrawn="1">
            <p:custDataLst>
              <p:tags r:id="rId2"/>
            </p:custDataLst>
          </p:nvPr>
        </p:nvSpPr>
        <p:spPr>
          <a:xfrm>
            <a:off x="0" y="0"/>
            <a:ext cx="158750" cy="15875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6000"/>
              </a:lnSpc>
              <a:spcBef>
                <a:spcPct val="0"/>
              </a:spcBef>
              <a:spcAft>
                <a:spcPct val="0"/>
              </a:spcAft>
            </a:pPr>
            <a:endParaRPr lang="en-US" sz="2700" b="0" i="0" baseline="0" dirty="0" err="1">
              <a:solidFill>
                <a:schemeClr val="bg1"/>
              </a:solidFill>
              <a:latin typeface="TDC" panose="020B0503060202020204" pitchFamily="34" charset="0"/>
              <a:ea typeface="+mj-ea"/>
              <a:cs typeface="+mj-cs"/>
              <a:sym typeface="TDC" panose="020B0503060202020204" pitchFamily="34" charset="0"/>
            </a:endParaRPr>
          </a:p>
        </p:txBody>
      </p:sp>
      <p:sp>
        <p:nvSpPr>
          <p:cNvPr id="2" name="2. Slide Title"/>
          <p:cNvSpPr>
            <a:spLocks noGrp="1"/>
          </p:cNvSpPr>
          <p:nvPr>
            <p:ph type="title"/>
          </p:nvPr>
        </p:nvSpPr>
        <p:spPr bwMode="auto">
          <a:xfrm>
            <a:off x="576000" y="415189"/>
            <a:ext cx="11082600" cy="398892"/>
          </a:xfrm>
        </p:spPr>
        <p:txBody>
          <a:bodyPr/>
          <a:lstStyle/>
          <a:p>
            <a:r>
              <a:rPr lang="en-US"/>
              <a:t>Click to edit Master title style</a:t>
            </a:r>
            <a:endParaRPr lang="en-US" dirty="0"/>
          </a:p>
        </p:txBody>
      </p:sp>
      <p:sp>
        <p:nvSpPr>
          <p:cNvPr id="5" name="doc id" hidden="1"/>
          <p:cNvSpPr>
            <a:spLocks noChangeArrowheads="1"/>
          </p:cNvSpPr>
          <p:nvPr userDrawn="1"/>
        </p:nvSpPr>
        <p:spPr bwMode="auto">
          <a:xfrm>
            <a:off x="10995479" y="51833"/>
            <a:ext cx="894152" cy="12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algn="r" defTabSz="895350"/>
            <a:endParaRPr lang="en-US" sz="800" baseline="0" dirty="0">
              <a:solidFill>
                <a:srgbClr val="808080"/>
              </a:solidFill>
              <a:latin typeface="+mn-lt"/>
              <a:ea typeface="+mn-ea"/>
            </a:endParaRPr>
          </a:p>
        </p:txBody>
      </p:sp>
      <p:sp>
        <p:nvSpPr>
          <p:cNvPr id="6" name="Text Placeholder 5">
            <a:extLst>
              <a:ext uri="{FF2B5EF4-FFF2-40B4-BE49-F238E27FC236}">
                <a16:creationId xmlns:a16="http://schemas.microsoft.com/office/drawing/2014/main" id="{EAAA3309-243F-44E4-A456-52CD25ABF6B0}"/>
              </a:ext>
            </a:extLst>
          </p:cNvPr>
          <p:cNvSpPr>
            <a:spLocks noGrp="1"/>
          </p:cNvSpPr>
          <p:nvPr>
            <p:ph type="body" sz="quarter" idx="10"/>
          </p:nvPr>
        </p:nvSpPr>
        <p:spPr>
          <a:xfrm>
            <a:off x="576263" y="1112838"/>
            <a:ext cx="5519737" cy="15795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dirty="0"/>
          </a:p>
        </p:txBody>
      </p:sp>
      <p:sp>
        <p:nvSpPr>
          <p:cNvPr id="9" name="Text Placeholder 8">
            <a:extLst>
              <a:ext uri="{FF2B5EF4-FFF2-40B4-BE49-F238E27FC236}">
                <a16:creationId xmlns:a16="http://schemas.microsoft.com/office/drawing/2014/main" id="{A7D1A824-694D-4EF3-AC3C-573AA8179913}"/>
              </a:ext>
            </a:extLst>
          </p:cNvPr>
          <p:cNvSpPr>
            <a:spLocks noGrp="1"/>
          </p:cNvSpPr>
          <p:nvPr>
            <p:ph type="body" sz="quarter" idx="11" hasCustomPrompt="1"/>
          </p:nvPr>
        </p:nvSpPr>
        <p:spPr>
          <a:xfrm>
            <a:off x="571500" y="6334125"/>
            <a:ext cx="7339013" cy="115416"/>
          </a:xfrm>
        </p:spPr>
        <p:txBody>
          <a:bodyPr/>
          <a:lstStyle>
            <a:lvl1pPr marL="182880" indent="-182880">
              <a:buClr>
                <a:schemeClr val="accent6"/>
              </a:buClr>
              <a:buFont typeface="+mj-lt"/>
              <a:buAutoNum type="arabicParenR"/>
              <a:defRPr sz="750">
                <a:solidFill>
                  <a:schemeClr val="accent6"/>
                </a:solidFill>
              </a:defRPr>
            </a:lvl1pPr>
            <a:lvl2pPr>
              <a:defRPr sz="800"/>
            </a:lvl2pPr>
            <a:lvl3pPr>
              <a:defRPr sz="800"/>
            </a:lvl3pPr>
            <a:lvl4pPr>
              <a:defRPr sz="800"/>
            </a:lvl4pPr>
            <a:lvl5pPr>
              <a:defRPr sz="800"/>
            </a:lvl5pPr>
          </a:lstStyle>
          <a:p>
            <a:pPr lvl="0"/>
            <a:r>
              <a:rPr lang="en-US" dirty="0"/>
              <a:t>References / footnotes</a:t>
            </a:r>
          </a:p>
        </p:txBody>
      </p:sp>
      <p:sp>
        <p:nvSpPr>
          <p:cNvPr id="33" name="Text Placeholder 32">
            <a:extLst>
              <a:ext uri="{FF2B5EF4-FFF2-40B4-BE49-F238E27FC236}">
                <a16:creationId xmlns:a16="http://schemas.microsoft.com/office/drawing/2014/main" id="{F31F656F-1BAD-4977-81F5-9B00062123BE}"/>
              </a:ext>
            </a:extLst>
          </p:cNvPr>
          <p:cNvSpPr>
            <a:spLocks noGrp="1"/>
          </p:cNvSpPr>
          <p:nvPr>
            <p:ph type="body" sz="quarter" idx="12" hasCustomPrompt="1"/>
          </p:nvPr>
        </p:nvSpPr>
        <p:spPr>
          <a:xfrm>
            <a:off x="576263" y="130403"/>
            <a:ext cx="1846262" cy="143918"/>
          </a:xfrm>
        </p:spPr>
        <p:txBody>
          <a:bodyPr/>
          <a:lstStyle>
            <a:lvl1pPr>
              <a:defRPr sz="800">
                <a:solidFill>
                  <a:schemeClr val="accent6"/>
                </a:solidFill>
              </a:defRPr>
            </a:lvl1pPr>
          </a:lstStyle>
          <a:p>
            <a:pPr lvl="0"/>
            <a:r>
              <a:rPr lang="da-DK" dirty="0"/>
              <a:t>TITLE THEME</a:t>
            </a:r>
          </a:p>
          <a:p>
            <a:pPr lvl="0"/>
            <a:endParaRPr lang="da-DK" dirty="0"/>
          </a:p>
        </p:txBody>
      </p:sp>
    </p:spTree>
    <p:extLst>
      <p:ext uri="{BB962C8B-B14F-4D97-AF65-F5344CB8AC3E}">
        <p14:creationId xmlns:p14="http://schemas.microsoft.com/office/powerpoint/2010/main" val="3757389943"/>
      </p:ext>
    </p:extLst>
  </p:cSld>
  <p:clrMapOvr>
    <a:masterClrMapping/>
  </p:clrMapOvr>
  <p:extLst>
    <p:ext uri="{DCECCB84-F9BA-43D5-87BE-67443E8EF086}">
      <p15:sldGuideLst xmlns:p15="http://schemas.microsoft.com/office/powerpoint/2012/main">
        <p15:guide id="3" orient="horz" pos="583">
          <p15:clr>
            <a:srgbClr val="F26B43"/>
          </p15:clr>
        </p15:guide>
        <p15:guide id="4" orient="horz" pos="3990">
          <p15:clr>
            <a:srgbClr val="F26B43"/>
          </p15:clr>
        </p15:guide>
        <p15:guide id="5" pos="36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AC9A7553-1D50-4968-9FDD-6E190024E4D6}"/>
              </a:ext>
            </a:extLst>
          </p:cNvPr>
          <p:cNvGraphicFramePr>
            <a:graphicFrameLocks noChangeAspect="1"/>
          </p:cNvGraphicFramePr>
          <p:nvPr userDrawn="1">
            <p:custDataLst>
              <p:tags r:id="rId1"/>
            </p:custDataLst>
            <p:extLst>
              <p:ext uri="{D42A27DB-BD31-4B8C-83A1-F6EECF244321}">
                <p14:modId xmlns:p14="http://schemas.microsoft.com/office/powerpoint/2010/main" val="395297752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47" imgH="346" progId="TCLayout.ActiveDocument.1">
                  <p:embed/>
                </p:oleObj>
              </mc:Choice>
              <mc:Fallback>
                <p:oleObj name="think-cell Slide" r:id="rId4" imgW="347" imgH="346" progId="TCLayout.ActiveDocument.1">
                  <p:embed/>
                  <p:pic>
                    <p:nvPicPr>
                      <p:cNvPr id="3" name="Object 2" hidden="1">
                        <a:extLst>
                          <a:ext uri="{FF2B5EF4-FFF2-40B4-BE49-F238E27FC236}">
                            <a16:creationId xmlns:a16="http://schemas.microsoft.com/office/drawing/2014/main" id="{AC9A7553-1D50-4968-9FDD-6E190024E4D6}"/>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4" name="Rektangel 3" hidden="1">
            <a:extLst>
              <a:ext uri="{FF2B5EF4-FFF2-40B4-BE49-F238E27FC236}">
                <a16:creationId xmlns:a16="http://schemas.microsoft.com/office/drawing/2014/main" id="{65456706-CDB5-4764-9159-1E19CD9FE65B}"/>
              </a:ext>
            </a:extLst>
          </p:cNvPr>
          <p:cNvSpPr/>
          <p:nvPr userDrawn="1">
            <p:custDataLst>
              <p:tags r:id="rId2"/>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l">
              <a:lnSpc>
                <a:spcPct val="90000"/>
              </a:lnSpc>
            </a:pPr>
            <a:endParaRPr lang="en-US" sz="2500" b="1" i="0" baseline="0" noProof="0" dirty="0">
              <a:latin typeface="TDC NET" panose="020B0604020202020204" charset="0"/>
              <a:ea typeface="+mj-ea"/>
              <a:cs typeface="+mj-cs"/>
              <a:sym typeface="TDC NET" panose="020B0604020202020204" charset="0"/>
            </a:endParaRPr>
          </a:p>
        </p:txBody>
      </p:sp>
      <p:sp>
        <p:nvSpPr>
          <p:cNvPr id="2" name="2. Slide Title"/>
          <p:cNvSpPr>
            <a:spLocks noGrp="1"/>
          </p:cNvSpPr>
          <p:nvPr>
            <p:ph type="title" hasCustomPrompt="1"/>
          </p:nvPr>
        </p:nvSpPr>
        <p:spPr bwMode="auto"/>
        <p:txBody>
          <a:bodyPr/>
          <a:lstStyle/>
          <a:p>
            <a:r>
              <a:rPr lang="en-US" dirty="0"/>
              <a:t>Click to edit Master title style</a:t>
            </a:r>
          </a:p>
        </p:txBody>
      </p:sp>
      <p:sp>
        <p:nvSpPr>
          <p:cNvPr id="5" name="doc id" hidden="1"/>
          <p:cNvSpPr>
            <a:spLocks noChangeArrowheads="1"/>
          </p:cNvSpPr>
          <p:nvPr userDrawn="1"/>
        </p:nvSpPr>
        <p:spPr bwMode="auto">
          <a:xfrm>
            <a:off x="10995479" y="51833"/>
            <a:ext cx="894152" cy="12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algn="r" defTabSz="895350"/>
            <a:endParaRPr lang="en-US" sz="800" baseline="0" dirty="0">
              <a:solidFill>
                <a:srgbClr val="808080"/>
              </a:solidFill>
              <a:latin typeface="+mn-lt"/>
              <a:ea typeface="+mn-ea"/>
            </a:endParaRPr>
          </a:p>
        </p:txBody>
      </p:sp>
    </p:spTree>
    <p:extLst>
      <p:ext uri="{BB962C8B-B14F-4D97-AF65-F5344CB8AC3E}">
        <p14:creationId xmlns:p14="http://schemas.microsoft.com/office/powerpoint/2010/main" val="4293302693"/>
      </p:ext>
    </p:extLst>
  </p:cSld>
  <p:clrMapOvr>
    <a:masterClrMapping/>
  </p:clrMapOvr>
  <p:extLst>
    <p:ext uri="{DCECCB84-F9BA-43D5-87BE-67443E8EF086}">
      <p15:sldGuideLst xmlns:p15="http://schemas.microsoft.com/office/powerpoint/2012/main">
        <p15:guide id="1" pos="7489">
          <p15:clr>
            <a:srgbClr val="F26B43"/>
          </p15:clr>
        </p15:guide>
        <p15:guide id="2" pos="101">
          <p15:clr>
            <a:srgbClr val="F26B43"/>
          </p15:clr>
        </p15:guide>
        <p15:guide id="3" orient="horz" pos="583">
          <p15:clr>
            <a:srgbClr val="F26B43"/>
          </p15:clr>
        </p15:guide>
        <p15:guide id="4" orient="horz" pos="3990">
          <p15:clr>
            <a:srgbClr val="F26B43"/>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A">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8E834A3F-BDAE-4DF9-AC75-C0892EB37CF9}"/>
              </a:ext>
            </a:extLst>
          </p:cNvPr>
          <p:cNvGraphicFramePr>
            <a:graphicFrameLocks noChangeAspect="1"/>
          </p:cNvGraphicFramePr>
          <p:nvPr userDrawn="1">
            <p:custDataLst>
              <p:tags r:id="rId1"/>
            </p:custDataLst>
            <p:extLst>
              <p:ext uri="{D42A27DB-BD31-4B8C-83A1-F6EECF244321}">
                <p14:modId xmlns:p14="http://schemas.microsoft.com/office/powerpoint/2010/main" val="30734662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3" name="Object 2" hidden="1">
                        <a:extLst>
                          <a:ext uri="{FF2B5EF4-FFF2-40B4-BE49-F238E27FC236}">
                            <a16:creationId xmlns:a16="http://schemas.microsoft.com/office/drawing/2014/main" id="{8E834A3F-BDAE-4DF9-AC75-C0892EB37CF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34829302-9074-4400-BC66-3933EA9A1E9F}"/>
              </a:ext>
            </a:extLst>
          </p:cNvPr>
          <p:cNvSpPr/>
          <p:nvPr userDrawn="1">
            <p:custDataLst>
              <p:tags r:id="rId2"/>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l">
              <a:lnSpc>
                <a:spcPct val="90000"/>
              </a:lnSpc>
            </a:pPr>
            <a:endParaRPr lang="en-GB" sz="6000" b="1" i="0" baseline="0" noProof="0" err="1">
              <a:latin typeface="TDC NET" panose="020B0604020202020204" charset="0"/>
              <a:ea typeface="+mj-ea"/>
              <a:cs typeface="+mj-cs"/>
              <a:sym typeface="TDC NET" panose="020B0604020202020204" charset="0"/>
            </a:endParaRPr>
          </a:p>
        </p:txBody>
      </p:sp>
      <p:pic>
        <p:nvPicPr>
          <p:cNvPr id="4" name="Picture 3">
            <a:extLst>
              <a:ext uri="{FF2B5EF4-FFF2-40B4-BE49-F238E27FC236}">
                <a16:creationId xmlns:a16="http://schemas.microsoft.com/office/drawing/2014/main" id="{5E6ECB05-D1C2-4AAC-BA6C-A5102B9490B0}"/>
              </a:ext>
            </a:extLst>
          </p:cNvPr>
          <p:cNvPicPr>
            <a:picLocks noChangeAspect="1"/>
          </p:cNvPicPr>
          <p:nvPr userDrawn="1"/>
        </p:nvPicPr>
        <p:blipFill>
          <a:blip r:embed="rId6"/>
          <a:stretch>
            <a:fillRect/>
          </a:stretch>
        </p:blipFill>
        <p:spPr>
          <a:xfrm>
            <a:off x="0" y="0"/>
            <a:ext cx="12192000" cy="6858000"/>
          </a:xfrm>
          <a:prstGeom prst="rect">
            <a:avLst/>
          </a:prstGeom>
        </p:spPr>
      </p:pic>
      <p:sp>
        <p:nvSpPr>
          <p:cNvPr id="10" name="Title 1">
            <a:extLst>
              <a:ext uri="{FF2B5EF4-FFF2-40B4-BE49-F238E27FC236}">
                <a16:creationId xmlns:a16="http://schemas.microsoft.com/office/drawing/2014/main" id="{5599B25A-2651-4133-A044-8FFFF7EFF07A}"/>
              </a:ext>
            </a:extLst>
          </p:cNvPr>
          <p:cNvSpPr>
            <a:spLocks noGrp="1"/>
          </p:cNvSpPr>
          <p:nvPr>
            <p:ph type="ctrTitle" hasCustomPrompt="1"/>
          </p:nvPr>
        </p:nvSpPr>
        <p:spPr>
          <a:xfrm>
            <a:off x="1185543" y="3418892"/>
            <a:ext cx="8280000" cy="812530"/>
          </a:xfrm>
        </p:spPr>
        <p:txBody>
          <a:bodyPr anchor="b" anchorCtr="0"/>
          <a:lstStyle>
            <a:lvl1pPr algn="l">
              <a:lnSpc>
                <a:spcPct val="88000"/>
              </a:lnSpc>
              <a:defRPr sz="6000">
                <a:solidFill>
                  <a:schemeClr val="accent2"/>
                </a:solidFill>
                <a:latin typeface="+mj-lt"/>
              </a:defRPr>
            </a:lvl1pPr>
          </a:lstStyle>
          <a:p>
            <a:r>
              <a:rPr lang="en-GB"/>
              <a:t>Document title</a:t>
            </a:r>
          </a:p>
        </p:txBody>
      </p:sp>
      <p:sp>
        <p:nvSpPr>
          <p:cNvPr id="12" name="Subtitle 2">
            <a:extLst>
              <a:ext uri="{FF2B5EF4-FFF2-40B4-BE49-F238E27FC236}">
                <a16:creationId xmlns:a16="http://schemas.microsoft.com/office/drawing/2014/main" id="{A9FFA7FC-9718-4CF1-9455-830A00837EF6}"/>
              </a:ext>
            </a:extLst>
          </p:cNvPr>
          <p:cNvSpPr>
            <a:spLocks noGrp="1"/>
          </p:cNvSpPr>
          <p:nvPr>
            <p:ph type="subTitle" idx="1" hasCustomPrompt="1"/>
          </p:nvPr>
        </p:nvSpPr>
        <p:spPr>
          <a:xfrm>
            <a:off x="1185543" y="4341878"/>
            <a:ext cx="8280000" cy="387798"/>
          </a:xfrm>
        </p:spPr>
        <p:txBody>
          <a:bodyPr>
            <a:spAutoFit/>
          </a:bodyPr>
          <a:lstStyle>
            <a:lvl1pPr marL="0" indent="0" algn="l">
              <a:spcBef>
                <a:spcPts val="0"/>
              </a:spcBef>
              <a:buFont typeface="Arial" panose="020B0604020202020204" pitchFamily="34" charset="0"/>
              <a:buChar char="​"/>
              <a:defRPr sz="2800">
                <a:latin typeface="+mj-lt"/>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en-GB"/>
              <a:t>Subtitle</a:t>
            </a:r>
          </a:p>
        </p:txBody>
      </p:sp>
      <p:sp>
        <p:nvSpPr>
          <p:cNvPr id="8" name="Text Placeholder date">
            <a:extLst>
              <a:ext uri="{FF2B5EF4-FFF2-40B4-BE49-F238E27FC236}">
                <a16:creationId xmlns:a16="http://schemas.microsoft.com/office/drawing/2014/main" id="{AC3B71B8-BA2C-4F68-A957-11EFE91AF75D}"/>
              </a:ext>
            </a:extLst>
          </p:cNvPr>
          <p:cNvSpPr>
            <a:spLocks noGrp="1"/>
          </p:cNvSpPr>
          <p:nvPr>
            <p:ph type="body" sz="quarter" idx="11" hasCustomPrompt="1"/>
          </p:nvPr>
        </p:nvSpPr>
        <p:spPr>
          <a:xfrm>
            <a:off x="1185544" y="5195283"/>
            <a:ext cx="8280000" cy="180000"/>
          </a:xfrm>
        </p:spPr>
        <p:txBody>
          <a:bodyPr anchor="b" anchorCtr="0"/>
          <a:lstStyle>
            <a:lvl1pPr marL="0" indent="0" algn="l">
              <a:buNone/>
              <a:defRPr lang="en-US" sz="1400" kern="1200" dirty="0" smtClean="0">
                <a:solidFill>
                  <a:schemeClr val="accent2"/>
                </a:solidFill>
                <a:latin typeface="+mj-lt"/>
                <a:ea typeface="+mn-ea"/>
                <a:cs typeface="+mn-cs"/>
              </a:defRPr>
            </a:lvl1pPr>
            <a:lvl2pPr marL="216000" indent="0">
              <a:buNone/>
              <a:defRPr/>
            </a:lvl2pPr>
          </a:lstStyle>
          <a:p>
            <a:pPr lvl="0"/>
            <a:r>
              <a:rPr lang="en-GB"/>
              <a:t>Document type | Date</a:t>
            </a:r>
          </a:p>
        </p:txBody>
      </p:sp>
      <p:sp>
        <p:nvSpPr>
          <p:cNvPr id="24" name="TextBox 23">
            <a:extLst>
              <a:ext uri="{FF2B5EF4-FFF2-40B4-BE49-F238E27FC236}">
                <a16:creationId xmlns:a16="http://schemas.microsoft.com/office/drawing/2014/main" id="{BA6DA226-23A2-452C-ABE2-1A4604FC1D03}"/>
              </a:ext>
            </a:extLst>
          </p:cNvPr>
          <p:cNvSpPr txBox="1"/>
          <p:nvPr userDrawn="1"/>
        </p:nvSpPr>
        <p:spPr>
          <a:xfrm>
            <a:off x="8715334" y="5927981"/>
            <a:ext cx="2981884" cy="492443"/>
          </a:xfrm>
          <a:prstGeom prst="rect">
            <a:avLst/>
          </a:prstGeom>
          <a:noFill/>
        </p:spPr>
        <p:txBody>
          <a:bodyPr vert="horz" wrap="square" lIns="0" tIns="0" rIns="0" bIns="0" rtlCol="0" anchor="ctr">
            <a:spAutoFit/>
          </a:bodyPr>
          <a:lstStyle/>
          <a:p>
            <a:pPr algn="r"/>
            <a:r>
              <a:rPr lang="en-GB" sz="1600" i="0">
                <a:solidFill>
                  <a:schemeClr val="bg1"/>
                </a:solidFill>
                <a:latin typeface="+mj-lt"/>
              </a:rPr>
              <a:t>We connect Denmark.</a:t>
            </a:r>
          </a:p>
          <a:p>
            <a:pPr algn="r"/>
            <a:r>
              <a:rPr lang="en-GB" sz="1600" i="0">
                <a:solidFill>
                  <a:schemeClr val="bg1"/>
                </a:solidFill>
                <a:latin typeface="+mj-lt"/>
              </a:rPr>
              <a:t>To benefit everyone.</a:t>
            </a:r>
          </a:p>
        </p:txBody>
      </p:sp>
      <p:pic>
        <p:nvPicPr>
          <p:cNvPr id="25" name="Picture 24">
            <a:extLst>
              <a:ext uri="{FF2B5EF4-FFF2-40B4-BE49-F238E27FC236}">
                <a16:creationId xmlns:a16="http://schemas.microsoft.com/office/drawing/2014/main" id="{3E8047B5-2E6E-4A39-9221-2A935372EC61}"/>
              </a:ext>
            </a:extLst>
          </p:cNvPr>
          <p:cNvPicPr>
            <a:picLocks/>
          </p:cNvPicPr>
          <p:nvPr userDrawn="1"/>
        </p:nvPicPr>
        <p:blipFill>
          <a:blip r:embed="rId7" cstate="screen">
            <a:extLst>
              <a:ext uri="{28A0092B-C50C-407E-A947-70E740481C1C}">
                <a14:useLocalDpi xmlns:a14="http://schemas.microsoft.com/office/drawing/2010/main"/>
              </a:ext>
            </a:extLst>
          </a:blip>
          <a:stretch>
            <a:fillRect/>
          </a:stretch>
        </p:blipFill>
        <p:spPr>
          <a:xfrm>
            <a:off x="708142" y="5946270"/>
            <a:ext cx="1566393" cy="455865"/>
          </a:xfrm>
          <a:prstGeom prst="rect">
            <a:avLst/>
          </a:prstGeom>
        </p:spPr>
      </p:pic>
    </p:spTree>
    <p:extLst>
      <p:ext uri="{BB962C8B-B14F-4D97-AF65-F5344CB8AC3E}">
        <p14:creationId xmlns:p14="http://schemas.microsoft.com/office/powerpoint/2010/main" val="245742796"/>
      </p:ext>
    </p:extLst>
  </p:cSld>
  <p:clrMapOvr>
    <a:masterClrMapping/>
  </p:clrMapOvr>
  <p:hf hdr="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 B">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10556AC7-B82E-4849-8D4E-A3E96A3E5FB3}"/>
              </a:ext>
            </a:extLst>
          </p:cNvPr>
          <p:cNvGraphicFramePr>
            <a:graphicFrameLocks noChangeAspect="1"/>
          </p:cNvGraphicFramePr>
          <p:nvPr userDrawn="1">
            <p:custDataLst>
              <p:tags r:id="rId1"/>
            </p:custDataLst>
            <p:extLst>
              <p:ext uri="{D42A27DB-BD31-4B8C-83A1-F6EECF244321}">
                <p14:modId xmlns:p14="http://schemas.microsoft.com/office/powerpoint/2010/main" val="31893892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3" name="Object 2" hidden="1">
                        <a:extLst>
                          <a:ext uri="{FF2B5EF4-FFF2-40B4-BE49-F238E27FC236}">
                            <a16:creationId xmlns:a16="http://schemas.microsoft.com/office/drawing/2014/main" id="{10556AC7-B82E-4849-8D4E-A3E96A3E5FB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873A33C-EA07-4973-91D9-D49D211FD128}"/>
              </a:ext>
            </a:extLst>
          </p:cNvPr>
          <p:cNvSpPr/>
          <p:nvPr userDrawn="1">
            <p:custDataLst>
              <p:tags r:id="rId2"/>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l">
              <a:lnSpc>
                <a:spcPct val="90000"/>
              </a:lnSpc>
            </a:pPr>
            <a:endParaRPr lang="en-GB" sz="6000" b="1" i="0" baseline="0" noProof="0" err="1">
              <a:latin typeface="TDC NET" panose="020B0604020202020204" charset="0"/>
              <a:ea typeface="+mj-ea"/>
              <a:cs typeface="+mj-cs"/>
              <a:sym typeface="TDC NET" panose="020B0604020202020204" charset="0"/>
            </a:endParaRPr>
          </a:p>
        </p:txBody>
      </p:sp>
      <p:pic>
        <p:nvPicPr>
          <p:cNvPr id="14" name="Picture 13">
            <a:extLst>
              <a:ext uri="{FF2B5EF4-FFF2-40B4-BE49-F238E27FC236}">
                <a16:creationId xmlns:a16="http://schemas.microsoft.com/office/drawing/2014/main" id="{820CAC06-CB9B-4249-B35D-A2F1DBDECE4E}"/>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0" y="0"/>
            <a:ext cx="12192000" cy="6864096"/>
          </a:xfrm>
          <a:prstGeom prst="rect">
            <a:avLst/>
          </a:prstGeom>
        </p:spPr>
      </p:pic>
      <p:pic>
        <p:nvPicPr>
          <p:cNvPr id="4" name="Picture 3">
            <a:extLst>
              <a:ext uri="{FF2B5EF4-FFF2-40B4-BE49-F238E27FC236}">
                <a16:creationId xmlns:a16="http://schemas.microsoft.com/office/drawing/2014/main" id="{CD7D00CA-4E1A-45A8-98E0-D9DD70F14A06}"/>
              </a:ext>
            </a:extLst>
          </p:cNvPr>
          <p:cNvPicPr>
            <a:picLocks noChangeAspect="1"/>
          </p:cNvPicPr>
          <p:nvPr userDrawn="1"/>
        </p:nvPicPr>
        <p:blipFill>
          <a:blip r:embed="rId7"/>
          <a:stretch>
            <a:fillRect/>
          </a:stretch>
        </p:blipFill>
        <p:spPr>
          <a:xfrm>
            <a:off x="0" y="0"/>
            <a:ext cx="10632346" cy="5797798"/>
          </a:xfrm>
          <a:prstGeom prst="rect">
            <a:avLst/>
          </a:prstGeom>
        </p:spPr>
      </p:pic>
      <p:sp>
        <p:nvSpPr>
          <p:cNvPr id="10" name="Title 1">
            <a:extLst>
              <a:ext uri="{FF2B5EF4-FFF2-40B4-BE49-F238E27FC236}">
                <a16:creationId xmlns:a16="http://schemas.microsoft.com/office/drawing/2014/main" id="{5599B25A-2651-4133-A044-8FFFF7EFF07A}"/>
              </a:ext>
            </a:extLst>
          </p:cNvPr>
          <p:cNvSpPr>
            <a:spLocks noGrp="1"/>
          </p:cNvSpPr>
          <p:nvPr>
            <p:ph type="ctrTitle" hasCustomPrompt="1"/>
          </p:nvPr>
        </p:nvSpPr>
        <p:spPr>
          <a:xfrm>
            <a:off x="1185543" y="3418892"/>
            <a:ext cx="6210937" cy="812530"/>
          </a:xfrm>
        </p:spPr>
        <p:txBody>
          <a:bodyPr anchor="b" anchorCtr="0"/>
          <a:lstStyle>
            <a:lvl1pPr algn="l">
              <a:lnSpc>
                <a:spcPct val="88000"/>
              </a:lnSpc>
              <a:defRPr sz="6000">
                <a:solidFill>
                  <a:schemeClr val="bg1"/>
                </a:solidFill>
                <a:latin typeface="+mj-lt"/>
              </a:defRPr>
            </a:lvl1pPr>
          </a:lstStyle>
          <a:p>
            <a:r>
              <a:rPr lang="en-GB"/>
              <a:t>Document title</a:t>
            </a:r>
          </a:p>
        </p:txBody>
      </p:sp>
      <p:sp>
        <p:nvSpPr>
          <p:cNvPr id="12" name="Subtitle 2">
            <a:extLst>
              <a:ext uri="{FF2B5EF4-FFF2-40B4-BE49-F238E27FC236}">
                <a16:creationId xmlns:a16="http://schemas.microsoft.com/office/drawing/2014/main" id="{A9FFA7FC-9718-4CF1-9455-830A00837EF6}"/>
              </a:ext>
            </a:extLst>
          </p:cNvPr>
          <p:cNvSpPr>
            <a:spLocks noGrp="1"/>
          </p:cNvSpPr>
          <p:nvPr>
            <p:ph type="subTitle" idx="1" hasCustomPrompt="1"/>
          </p:nvPr>
        </p:nvSpPr>
        <p:spPr>
          <a:xfrm>
            <a:off x="1185543" y="4341878"/>
            <a:ext cx="6210937" cy="387798"/>
          </a:xfrm>
        </p:spPr>
        <p:txBody>
          <a:bodyPr wrap="square">
            <a:spAutoFit/>
          </a:bodyPr>
          <a:lstStyle>
            <a:lvl1pPr marL="0" indent="0" algn="l">
              <a:spcBef>
                <a:spcPts val="0"/>
              </a:spcBef>
              <a:buFont typeface="Arial" panose="020B0604020202020204" pitchFamily="34" charset="0"/>
              <a:buChar char="​"/>
              <a:defRPr sz="2800">
                <a:solidFill>
                  <a:schemeClr val="bg1"/>
                </a:solidFill>
                <a:latin typeface="+mj-lt"/>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en-GB"/>
              <a:t>Subtitle</a:t>
            </a:r>
          </a:p>
        </p:txBody>
      </p:sp>
      <p:sp>
        <p:nvSpPr>
          <p:cNvPr id="8" name="Text Placeholder date">
            <a:extLst>
              <a:ext uri="{FF2B5EF4-FFF2-40B4-BE49-F238E27FC236}">
                <a16:creationId xmlns:a16="http://schemas.microsoft.com/office/drawing/2014/main" id="{AC3B71B8-BA2C-4F68-A957-11EFE91AF75D}"/>
              </a:ext>
            </a:extLst>
          </p:cNvPr>
          <p:cNvSpPr>
            <a:spLocks noGrp="1"/>
          </p:cNvSpPr>
          <p:nvPr>
            <p:ph type="body" sz="quarter" idx="11" hasCustomPrompt="1"/>
          </p:nvPr>
        </p:nvSpPr>
        <p:spPr>
          <a:xfrm>
            <a:off x="1185544" y="5195283"/>
            <a:ext cx="6210937" cy="180000"/>
          </a:xfrm>
        </p:spPr>
        <p:txBody>
          <a:bodyPr anchor="b" anchorCtr="0"/>
          <a:lstStyle>
            <a:lvl1pPr marL="0" indent="0" algn="l">
              <a:buNone/>
              <a:defRPr lang="en-US" sz="1400" kern="1200" dirty="0" smtClean="0">
                <a:solidFill>
                  <a:schemeClr val="bg1"/>
                </a:solidFill>
                <a:latin typeface="+mj-lt"/>
                <a:ea typeface="+mn-ea"/>
                <a:cs typeface="+mn-cs"/>
              </a:defRPr>
            </a:lvl1pPr>
            <a:lvl2pPr marL="216000" indent="0">
              <a:buNone/>
              <a:defRPr/>
            </a:lvl2pPr>
          </a:lstStyle>
          <a:p>
            <a:pPr lvl="0"/>
            <a:r>
              <a:rPr lang="en-GB"/>
              <a:t>Document type | Date</a:t>
            </a:r>
          </a:p>
        </p:txBody>
      </p:sp>
      <p:sp>
        <p:nvSpPr>
          <p:cNvPr id="11" name="TextBox 10">
            <a:extLst>
              <a:ext uri="{FF2B5EF4-FFF2-40B4-BE49-F238E27FC236}">
                <a16:creationId xmlns:a16="http://schemas.microsoft.com/office/drawing/2014/main" id="{AAD41EE4-207D-43BF-A808-8BE47D371102}"/>
              </a:ext>
            </a:extLst>
          </p:cNvPr>
          <p:cNvSpPr txBox="1"/>
          <p:nvPr userDrawn="1"/>
        </p:nvSpPr>
        <p:spPr>
          <a:xfrm>
            <a:off x="8501974" y="5866426"/>
            <a:ext cx="2981884" cy="615553"/>
          </a:xfrm>
          <a:prstGeom prst="rect">
            <a:avLst/>
          </a:prstGeom>
          <a:noFill/>
        </p:spPr>
        <p:txBody>
          <a:bodyPr vert="horz" wrap="square" lIns="0" tIns="0" rIns="0" bIns="0" rtlCol="0" anchor="ctr">
            <a:spAutoFit/>
          </a:bodyPr>
          <a:lstStyle>
            <a:defPPr>
              <a:defRPr lang="en-US"/>
            </a:defPPr>
            <a:lvl1pPr algn="r">
              <a:defRPr sz="2000" i="0">
                <a:solidFill>
                  <a:schemeClr val="accent1"/>
                </a:solidFill>
                <a:latin typeface="+mj-lt"/>
              </a:defRPr>
            </a:lvl1pPr>
          </a:lstStyle>
          <a:p>
            <a:pPr lvl="0"/>
            <a:r>
              <a:rPr lang="en-GB">
                <a:solidFill>
                  <a:schemeClr val="accent1"/>
                </a:solidFill>
                <a:latin typeface="+mj-lt"/>
              </a:rPr>
              <a:t>We connect Denmark.</a:t>
            </a:r>
          </a:p>
          <a:p>
            <a:pPr lvl="0"/>
            <a:r>
              <a:rPr lang="en-GB">
                <a:solidFill>
                  <a:schemeClr val="accent1"/>
                </a:solidFill>
                <a:latin typeface="+mj-lt"/>
              </a:rPr>
              <a:t>To benefit everyone.</a:t>
            </a:r>
          </a:p>
        </p:txBody>
      </p:sp>
      <p:pic>
        <p:nvPicPr>
          <p:cNvPr id="13" name="Grafik 15">
            <a:extLst>
              <a:ext uri="{FF2B5EF4-FFF2-40B4-BE49-F238E27FC236}">
                <a16:creationId xmlns:a16="http://schemas.microsoft.com/office/drawing/2014/main" id="{BC5C6381-5C57-47A4-905D-45E432E4712D}"/>
              </a:ext>
            </a:extLst>
          </p:cNvPr>
          <p:cNvPicPr>
            <a:picLocks/>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708142" y="5946270"/>
            <a:ext cx="1566393" cy="455865"/>
          </a:xfrm>
          <a:prstGeom prst="rect">
            <a:avLst/>
          </a:prstGeom>
        </p:spPr>
      </p:pic>
    </p:spTree>
    <p:extLst>
      <p:ext uri="{BB962C8B-B14F-4D97-AF65-F5344CB8AC3E}">
        <p14:creationId xmlns:p14="http://schemas.microsoft.com/office/powerpoint/2010/main" val="717806542"/>
      </p:ext>
    </p:extLst>
  </p:cSld>
  <p:clrMapOvr>
    <a:masterClrMapping/>
  </p:clrMapOvr>
  <p:hf hdr="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itle Slide B">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10556AC7-B82E-4849-8D4E-A3E96A3E5FB3}"/>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3" name="Object 2" hidden="1">
                        <a:extLst>
                          <a:ext uri="{FF2B5EF4-FFF2-40B4-BE49-F238E27FC236}">
                            <a16:creationId xmlns:a16="http://schemas.microsoft.com/office/drawing/2014/main" id="{10556AC7-B82E-4849-8D4E-A3E96A3E5FB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873A33C-EA07-4973-91D9-D49D211FD128}"/>
              </a:ext>
            </a:extLst>
          </p:cNvPr>
          <p:cNvSpPr/>
          <p:nvPr userDrawn="1">
            <p:custDataLst>
              <p:tags r:id="rId2"/>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l">
              <a:lnSpc>
                <a:spcPct val="90000"/>
              </a:lnSpc>
            </a:pPr>
            <a:endParaRPr lang="en-GB" sz="6000" b="1" i="0" baseline="0" noProof="0" err="1">
              <a:latin typeface="TDC NET" panose="020B0604020202020204" charset="0"/>
              <a:ea typeface="+mj-ea"/>
              <a:cs typeface="+mj-cs"/>
              <a:sym typeface="TDC NET" panose="020B0604020202020204" charset="0"/>
            </a:endParaRPr>
          </a:p>
        </p:txBody>
      </p:sp>
      <p:pic>
        <p:nvPicPr>
          <p:cNvPr id="14" name="Picture 13">
            <a:extLst>
              <a:ext uri="{FF2B5EF4-FFF2-40B4-BE49-F238E27FC236}">
                <a16:creationId xmlns:a16="http://schemas.microsoft.com/office/drawing/2014/main" id="{820CAC06-CB9B-4249-B35D-A2F1DBDECE4E}"/>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0" y="0"/>
            <a:ext cx="12192000" cy="6864096"/>
          </a:xfrm>
          <a:prstGeom prst="rect">
            <a:avLst/>
          </a:prstGeom>
        </p:spPr>
      </p:pic>
      <p:sp>
        <p:nvSpPr>
          <p:cNvPr id="10" name="Title 1">
            <a:extLst>
              <a:ext uri="{FF2B5EF4-FFF2-40B4-BE49-F238E27FC236}">
                <a16:creationId xmlns:a16="http://schemas.microsoft.com/office/drawing/2014/main" id="{5599B25A-2651-4133-A044-8FFFF7EFF07A}"/>
              </a:ext>
            </a:extLst>
          </p:cNvPr>
          <p:cNvSpPr>
            <a:spLocks noGrp="1"/>
          </p:cNvSpPr>
          <p:nvPr>
            <p:ph type="ctrTitle" hasCustomPrompt="1"/>
          </p:nvPr>
        </p:nvSpPr>
        <p:spPr>
          <a:xfrm>
            <a:off x="1185543" y="3418892"/>
            <a:ext cx="6210937" cy="812530"/>
          </a:xfrm>
        </p:spPr>
        <p:txBody>
          <a:bodyPr anchor="b" anchorCtr="0"/>
          <a:lstStyle>
            <a:lvl1pPr algn="l">
              <a:lnSpc>
                <a:spcPct val="88000"/>
              </a:lnSpc>
              <a:defRPr sz="6000">
                <a:solidFill>
                  <a:schemeClr val="accent2"/>
                </a:solidFill>
                <a:latin typeface="+mj-lt"/>
              </a:defRPr>
            </a:lvl1pPr>
          </a:lstStyle>
          <a:p>
            <a:r>
              <a:rPr lang="en-GB"/>
              <a:t>Document title</a:t>
            </a:r>
          </a:p>
        </p:txBody>
      </p:sp>
      <p:sp>
        <p:nvSpPr>
          <p:cNvPr id="12" name="Subtitle 2">
            <a:extLst>
              <a:ext uri="{FF2B5EF4-FFF2-40B4-BE49-F238E27FC236}">
                <a16:creationId xmlns:a16="http://schemas.microsoft.com/office/drawing/2014/main" id="{A9FFA7FC-9718-4CF1-9455-830A00837EF6}"/>
              </a:ext>
            </a:extLst>
          </p:cNvPr>
          <p:cNvSpPr>
            <a:spLocks noGrp="1"/>
          </p:cNvSpPr>
          <p:nvPr>
            <p:ph type="subTitle" idx="1" hasCustomPrompt="1"/>
          </p:nvPr>
        </p:nvSpPr>
        <p:spPr>
          <a:xfrm>
            <a:off x="1185543" y="4341878"/>
            <a:ext cx="6210937" cy="387798"/>
          </a:xfrm>
        </p:spPr>
        <p:txBody>
          <a:bodyPr wrap="square">
            <a:spAutoFit/>
          </a:bodyPr>
          <a:lstStyle>
            <a:lvl1pPr marL="0" indent="0" algn="l">
              <a:spcBef>
                <a:spcPts val="0"/>
              </a:spcBef>
              <a:buFont typeface="Arial" panose="020B0604020202020204" pitchFamily="34" charset="0"/>
              <a:buChar char="​"/>
              <a:defRPr sz="2800">
                <a:solidFill>
                  <a:schemeClr val="accent2"/>
                </a:solidFill>
                <a:latin typeface="+mj-lt"/>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en-GB"/>
              <a:t>Subtitle</a:t>
            </a:r>
          </a:p>
        </p:txBody>
      </p:sp>
      <p:sp>
        <p:nvSpPr>
          <p:cNvPr id="8" name="Text Placeholder date">
            <a:extLst>
              <a:ext uri="{FF2B5EF4-FFF2-40B4-BE49-F238E27FC236}">
                <a16:creationId xmlns:a16="http://schemas.microsoft.com/office/drawing/2014/main" id="{AC3B71B8-BA2C-4F68-A957-11EFE91AF75D}"/>
              </a:ext>
            </a:extLst>
          </p:cNvPr>
          <p:cNvSpPr>
            <a:spLocks noGrp="1"/>
          </p:cNvSpPr>
          <p:nvPr>
            <p:ph type="body" sz="quarter" idx="11" hasCustomPrompt="1"/>
          </p:nvPr>
        </p:nvSpPr>
        <p:spPr>
          <a:xfrm>
            <a:off x="1185544" y="5195283"/>
            <a:ext cx="6210937" cy="180000"/>
          </a:xfrm>
        </p:spPr>
        <p:txBody>
          <a:bodyPr anchor="b" anchorCtr="0"/>
          <a:lstStyle>
            <a:lvl1pPr marL="0" indent="0" algn="l">
              <a:buNone/>
              <a:defRPr lang="en-US" sz="1400" kern="1200" dirty="0" smtClean="0">
                <a:solidFill>
                  <a:schemeClr val="accent2"/>
                </a:solidFill>
                <a:latin typeface="+mj-lt"/>
                <a:ea typeface="+mn-ea"/>
                <a:cs typeface="+mn-cs"/>
              </a:defRPr>
            </a:lvl1pPr>
            <a:lvl2pPr marL="216000" indent="0">
              <a:buNone/>
              <a:defRPr/>
            </a:lvl2pPr>
          </a:lstStyle>
          <a:p>
            <a:pPr lvl="0"/>
            <a:r>
              <a:rPr lang="en-GB"/>
              <a:t>Document type | Date</a:t>
            </a:r>
          </a:p>
        </p:txBody>
      </p:sp>
      <p:sp>
        <p:nvSpPr>
          <p:cNvPr id="11" name="TextBox 10">
            <a:extLst>
              <a:ext uri="{FF2B5EF4-FFF2-40B4-BE49-F238E27FC236}">
                <a16:creationId xmlns:a16="http://schemas.microsoft.com/office/drawing/2014/main" id="{AAD41EE4-207D-43BF-A808-8BE47D371102}"/>
              </a:ext>
            </a:extLst>
          </p:cNvPr>
          <p:cNvSpPr txBox="1"/>
          <p:nvPr userDrawn="1"/>
        </p:nvSpPr>
        <p:spPr>
          <a:xfrm>
            <a:off x="8501974" y="5866426"/>
            <a:ext cx="2981884" cy="615553"/>
          </a:xfrm>
          <a:prstGeom prst="rect">
            <a:avLst/>
          </a:prstGeom>
          <a:noFill/>
        </p:spPr>
        <p:txBody>
          <a:bodyPr vert="horz" wrap="square" lIns="0" tIns="0" rIns="0" bIns="0" rtlCol="0" anchor="ctr">
            <a:spAutoFit/>
          </a:bodyPr>
          <a:lstStyle>
            <a:defPPr>
              <a:defRPr lang="en-US"/>
            </a:defPPr>
            <a:lvl1pPr algn="r">
              <a:defRPr sz="2000" i="0">
                <a:solidFill>
                  <a:schemeClr val="accent1"/>
                </a:solidFill>
                <a:latin typeface="+mj-lt"/>
              </a:defRPr>
            </a:lvl1pPr>
          </a:lstStyle>
          <a:p>
            <a:pPr lvl="0"/>
            <a:r>
              <a:rPr lang="en-GB">
                <a:solidFill>
                  <a:schemeClr val="accent1"/>
                </a:solidFill>
                <a:latin typeface="+mj-lt"/>
              </a:rPr>
              <a:t>We connect Denmark.</a:t>
            </a:r>
          </a:p>
          <a:p>
            <a:pPr lvl="0"/>
            <a:r>
              <a:rPr lang="en-GB">
                <a:solidFill>
                  <a:schemeClr val="accent1"/>
                </a:solidFill>
                <a:latin typeface="+mj-lt"/>
              </a:rPr>
              <a:t>To benefit everyone.</a:t>
            </a:r>
          </a:p>
        </p:txBody>
      </p:sp>
      <p:pic>
        <p:nvPicPr>
          <p:cNvPr id="13" name="Grafik 15">
            <a:extLst>
              <a:ext uri="{FF2B5EF4-FFF2-40B4-BE49-F238E27FC236}">
                <a16:creationId xmlns:a16="http://schemas.microsoft.com/office/drawing/2014/main" id="{BC5C6381-5C57-47A4-905D-45E432E4712D}"/>
              </a:ext>
            </a:extLst>
          </p:cNvPr>
          <p:cNvPicPr>
            <a:picLocks/>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08142" y="5946270"/>
            <a:ext cx="1566393" cy="455865"/>
          </a:xfrm>
          <a:prstGeom prst="rect">
            <a:avLst/>
          </a:prstGeom>
        </p:spPr>
      </p:pic>
    </p:spTree>
    <p:extLst>
      <p:ext uri="{BB962C8B-B14F-4D97-AF65-F5344CB8AC3E}">
        <p14:creationId xmlns:p14="http://schemas.microsoft.com/office/powerpoint/2010/main" val="943147407"/>
      </p:ext>
    </p:extLst>
  </p:cSld>
  <p:clrMapOvr>
    <a:masterClrMapping/>
  </p:clrMapOvr>
  <p:hf hdr="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Plain A">
    <p:spTree>
      <p:nvGrpSpPr>
        <p:cNvPr id="1" name=""/>
        <p:cNvGrpSpPr/>
        <p:nvPr/>
      </p:nvGrpSpPr>
      <p:grpSpPr>
        <a:xfrm>
          <a:off x="0" y="0"/>
          <a:ext cx="0" cy="0"/>
          <a:chOff x="0" y="0"/>
          <a:chExt cx="0" cy="0"/>
        </a:xfrm>
      </p:grpSpPr>
      <p:sp>
        <p:nvSpPr>
          <p:cNvPr id="15" name="Background">
            <a:extLst>
              <a:ext uri="{FF2B5EF4-FFF2-40B4-BE49-F238E27FC236}">
                <a16:creationId xmlns:a16="http://schemas.microsoft.com/office/drawing/2014/main" id="{74A9D2CB-A059-4DCB-9277-2A3277B39392}"/>
              </a:ext>
            </a:extLst>
          </p:cNvPr>
          <p:cNvSpPr/>
          <p:nvPr userDrawn="1"/>
        </p:nvSpPr>
        <p:spPr>
          <a:xfrm>
            <a:off x="0" y="0"/>
            <a:ext cx="12193200" cy="686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latin typeface="+mj-lt"/>
            </a:endParaRPr>
          </a:p>
        </p:txBody>
      </p:sp>
      <p:pic>
        <p:nvPicPr>
          <p:cNvPr id="9" name="Logo">
            <a:extLst>
              <a:ext uri="{FF2B5EF4-FFF2-40B4-BE49-F238E27FC236}">
                <a16:creationId xmlns:a16="http://schemas.microsoft.com/office/drawing/2014/main" id="{73A12AF4-783C-45F0-8FA4-22E364C5172E}"/>
              </a:ext>
            </a:extLst>
          </p:cNvPr>
          <p:cNvPicPr>
            <a:picLocks/>
          </p:cNvPicPr>
          <p:nvPr userDrawn="1"/>
        </p:nvPicPr>
        <p:blipFill>
          <a:blip r:embed="rId2" cstate="screen">
            <a:extLst>
              <a:ext uri="{28A0092B-C50C-407E-A947-70E740481C1C}">
                <a14:useLocalDpi xmlns:a14="http://schemas.microsoft.com/office/drawing/2010/main"/>
              </a:ext>
            </a:extLst>
          </a:blip>
          <a:srcRect/>
          <a:stretch/>
        </p:blipFill>
        <p:spPr>
          <a:xfrm>
            <a:off x="708142" y="5946270"/>
            <a:ext cx="1566393" cy="455865"/>
          </a:xfrm>
          <a:prstGeom prst="rect">
            <a:avLst/>
          </a:prstGeom>
        </p:spPr>
      </p:pic>
      <p:sp>
        <p:nvSpPr>
          <p:cNvPr id="8" name="Title 1">
            <a:extLst>
              <a:ext uri="{FF2B5EF4-FFF2-40B4-BE49-F238E27FC236}">
                <a16:creationId xmlns:a16="http://schemas.microsoft.com/office/drawing/2014/main" id="{42BA5618-B0EC-4A61-9523-A8703F2EF1DA}"/>
              </a:ext>
            </a:extLst>
          </p:cNvPr>
          <p:cNvSpPr>
            <a:spLocks noGrp="1"/>
          </p:cNvSpPr>
          <p:nvPr>
            <p:ph type="ctrTitle" hasCustomPrompt="1"/>
          </p:nvPr>
        </p:nvSpPr>
        <p:spPr>
          <a:xfrm>
            <a:off x="1185544" y="3418892"/>
            <a:ext cx="9820704" cy="812530"/>
          </a:xfrm>
        </p:spPr>
        <p:txBody>
          <a:bodyPr anchor="b" anchorCtr="0"/>
          <a:lstStyle>
            <a:lvl1pPr algn="l">
              <a:lnSpc>
                <a:spcPct val="88000"/>
              </a:lnSpc>
              <a:defRPr sz="6000">
                <a:solidFill>
                  <a:schemeClr val="bg1"/>
                </a:solidFill>
                <a:latin typeface="+mj-lt"/>
              </a:defRPr>
            </a:lvl1pPr>
          </a:lstStyle>
          <a:p>
            <a:r>
              <a:rPr lang="en-GB"/>
              <a:t>Document title</a:t>
            </a:r>
          </a:p>
        </p:txBody>
      </p:sp>
      <p:sp>
        <p:nvSpPr>
          <p:cNvPr id="10" name="Subtitle 2">
            <a:extLst>
              <a:ext uri="{FF2B5EF4-FFF2-40B4-BE49-F238E27FC236}">
                <a16:creationId xmlns:a16="http://schemas.microsoft.com/office/drawing/2014/main" id="{54D0BD6F-6D98-4A85-993D-D0868F552C24}"/>
              </a:ext>
            </a:extLst>
          </p:cNvPr>
          <p:cNvSpPr>
            <a:spLocks noGrp="1"/>
          </p:cNvSpPr>
          <p:nvPr>
            <p:ph type="subTitle" idx="1" hasCustomPrompt="1"/>
          </p:nvPr>
        </p:nvSpPr>
        <p:spPr>
          <a:xfrm>
            <a:off x="1185544" y="4341878"/>
            <a:ext cx="9820704" cy="387798"/>
          </a:xfrm>
        </p:spPr>
        <p:txBody>
          <a:bodyPr>
            <a:spAutoFit/>
          </a:bodyPr>
          <a:lstStyle>
            <a:lvl1pPr marL="0" indent="0" algn="l">
              <a:spcBef>
                <a:spcPts val="0"/>
              </a:spcBef>
              <a:buFont typeface="Arial" panose="020B0604020202020204" pitchFamily="34" charset="0"/>
              <a:buChar char="​"/>
              <a:defRPr sz="2800">
                <a:solidFill>
                  <a:schemeClr val="bg1"/>
                </a:solidFill>
                <a:latin typeface="+mj-lt"/>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en-GB"/>
              <a:t>Subtitle</a:t>
            </a:r>
          </a:p>
        </p:txBody>
      </p:sp>
      <p:sp>
        <p:nvSpPr>
          <p:cNvPr id="16" name="Text Placeholder date">
            <a:extLst>
              <a:ext uri="{FF2B5EF4-FFF2-40B4-BE49-F238E27FC236}">
                <a16:creationId xmlns:a16="http://schemas.microsoft.com/office/drawing/2014/main" id="{D6854894-B7B6-40EB-81C3-D5F704B17362}"/>
              </a:ext>
            </a:extLst>
          </p:cNvPr>
          <p:cNvSpPr>
            <a:spLocks noGrp="1"/>
          </p:cNvSpPr>
          <p:nvPr>
            <p:ph type="body" sz="quarter" idx="11" hasCustomPrompt="1"/>
          </p:nvPr>
        </p:nvSpPr>
        <p:spPr>
          <a:xfrm>
            <a:off x="1185544" y="5195283"/>
            <a:ext cx="9820704" cy="180000"/>
          </a:xfrm>
        </p:spPr>
        <p:txBody>
          <a:bodyPr vert="horz" lIns="0" tIns="0" rIns="0" bIns="0" rtlCol="0" anchor="t" anchorCtr="0">
            <a:noAutofit/>
          </a:bodyPr>
          <a:lstStyle>
            <a:lvl1pPr>
              <a:defRPr lang="en-GB" dirty="0">
                <a:solidFill>
                  <a:schemeClr val="bg1"/>
                </a:solidFill>
                <a:latin typeface="+mj-lt"/>
              </a:defRPr>
            </a:lvl1pPr>
          </a:lstStyle>
          <a:p>
            <a:pPr marL="0" lvl="0" indent="0">
              <a:buNone/>
            </a:pPr>
            <a:r>
              <a:rPr lang="en-GB"/>
              <a:t>Document type | Date</a:t>
            </a:r>
          </a:p>
        </p:txBody>
      </p:sp>
      <p:sp>
        <p:nvSpPr>
          <p:cNvPr id="11" name="TextBox 10">
            <a:extLst>
              <a:ext uri="{FF2B5EF4-FFF2-40B4-BE49-F238E27FC236}">
                <a16:creationId xmlns:a16="http://schemas.microsoft.com/office/drawing/2014/main" id="{2A4D6AA5-5728-4420-BB60-2A2C16BD0366}"/>
              </a:ext>
            </a:extLst>
          </p:cNvPr>
          <p:cNvSpPr txBox="1"/>
          <p:nvPr userDrawn="1"/>
        </p:nvSpPr>
        <p:spPr>
          <a:xfrm>
            <a:off x="8501974" y="5866426"/>
            <a:ext cx="2981884" cy="615553"/>
          </a:xfrm>
          <a:prstGeom prst="rect">
            <a:avLst/>
          </a:prstGeom>
          <a:noFill/>
        </p:spPr>
        <p:txBody>
          <a:bodyPr vert="horz" wrap="square" lIns="0" tIns="0" rIns="0" bIns="0" rtlCol="0" anchor="ctr">
            <a:spAutoFit/>
          </a:bodyPr>
          <a:lstStyle>
            <a:defPPr>
              <a:defRPr lang="en-US"/>
            </a:defPPr>
            <a:lvl1pPr algn="r">
              <a:defRPr sz="2000" i="0">
                <a:solidFill>
                  <a:schemeClr val="accent1"/>
                </a:solidFill>
                <a:latin typeface="+mj-lt"/>
              </a:defRPr>
            </a:lvl1pPr>
          </a:lstStyle>
          <a:p>
            <a:pPr lvl="0"/>
            <a:r>
              <a:rPr lang="en-GB">
                <a:solidFill>
                  <a:schemeClr val="bg1"/>
                </a:solidFill>
                <a:latin typeface="+mj-lt"/>
              </a:rPr>
              <a:t>We connect Denmark.</a:t>
            </a:r>
          </a:p>
          <a:p>
            <a:pPr lvl="0"/>
            <a:r>
              <a:rPr lang="en-GB">
                <a:solidFill>
                  <a:schemeClr val="bg1"/>
                </a:solidFill>
                <a:latin typeface="+mj-lt"/>
              </a:rPr>
              <a:t>To benefit everyone.</a:t>
            </a:r>
          </a:p>
        </p:txBody>
      </p:sp>
    </p:spTree>
    <p:extLst>
      <p:ext uri="{BB962C8B-B14F-4D97-AF65-F5344CB8AC3E}">
        <p14:creationId xmlns:p14="http://schemas.microsoft.com/office/powerpoint/2010/main" val="3528625457"/>
      </p:ext>
    </p:extLst>
  </p:cSld>
  <p:clrMapOvr>
    <a:masterClrMapping/>
  </p:clrMapOvr>
  <p:hf hdr="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Title Slide Plain A">
    <p:spTree>
      <p:nvGrpSpPr>
        <p:cNvPr id="1" name=""/>
        <p:cNvGrpSpPr/>
        <p:nvPr/>
      </p:nvGrpSpPr>
      <p:grpSpPr>
        <a:xfrm>
          <a:off x="0" y="0"/>
          <a:ext cx="0" cy="0"/>
          <a:chOff x="0" y="0"/>
          <a:chExt cx="0" cy="0"/>
        </a:xfrm>
      </p:grpSpPr>
      <p:pic>
        <p:nvPicPr>
          <p:cNvPr id="3" name="Billede 2" descr="Et billede, der indeholder udendørs, person, stående, går&#10;&#10;Automatisk genereret beskrivelse">
            <a:extLst>
              <a:ext uri="{FF2B5EF4-FFF2-40B4-BE49-F238E27FC236}">
                <a16:creationId xmlns:a16="http://schemas.microsoft.com/office/drawing/2014/main" id="{429CE819-1A73-E944-B695-ADDE1D85D5C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1" cy="6858000"/>
          </a:xfrm>
          <a:prstGeom prst="rect">
            <a:avLst/>
          </a:prstGeom>
        </p:spPr>
      </p:pic>
      <p:pic>
        <p:nvPicPr>
          <p:cNvPr id="9" name="Logo">
            <a:extLst>
              <a:ext uri="{FF2B5EF4-FFF2-40B4-BE49-F238E27FC236}">
                <a16:creationId xmlns:a16="http://schemas.microsoft.com/office/drawing/2014/main" id="{73A12AF4-783C-45F0-8FA4-22E364C5172E}"/>
              </a:ext>
            </a:extLst>
          </p:cNvPr>
          <p:cNvPicPr>
            <a:picLocks/>
          </p:cNvPicPr>
          <p:nvPr userDrawn="1"/>
        </p:nvPicPr>
        <p:blipFill>
          <a:blip r:embed="rId3" cstate="screen">
            <a:extLst>
              <a:ext uri="{28A0092B-C50C-407E-A947-70E740481C1C}">
                <a14:useLocalDpi xmlns:a14="http://schemas.microsoft.com/office/drawing/2010/main"/>
              </a:ext>
            </a:extLst>
          </a:blip>
          <a:srcRect/>
          <a:stretch/>
        </p:blipFill>
        <p:spPr>
          <a:xfrm>
            <a:off x="708142" y="5946270"/>
            <a:ext cx="1566393" cy="455865"/>
          </a:xfrm>
          <a:prstGeom prst="rect">
            <a:avLst/>
          </a:prstGeom>
        </p:spPr>
      </p:pic>
      <p:sp>
        <p:nvSpPr>
          <p:cNvPr id="8" name="Title 1">
            <a:extLst>
              <a:ext uri="{FF2B5EF4-FFF2-40B4-BE49-F238E27FC236}">
                <a16:creationId xmlns:a16="http://schemas.microsoft.com/office/drawing/2014/main" id="{42BA5618-B0EC-4A61-9523-A8703F2EF1DA}"/>
              </a:ext>
            </a:extLst>
          </p:cNvPr>
          <p:cNvSpPr>
            <a:spLocks noGrp="1"/>
          </p:cNvSpPr>
          <p:nvPr>
            <p:ph type="ctrTitle" hasCustomPrompt="1"/>
          </p:nvPr>
        </p:nvSpPr>
        <p:spPr>
          <a:xfrm>
            <a:off x="1185544" y="3418892"/>
            <a:ext cx="9820704" cy="812530"/>
          </a:xfrm>
        </p:spPr>
        <p:txBody>
          <a:bodyPr anchor="b" anchorCtr="0"/>
          <a:lstStyle>
            <a:lvl1pPr algn="l">
              <a:lnSpc>
                <a:spcPct val="88000"/>
              </a:lnSpc>
              <a:defRPr sz="6000">
                <a:solidFill>
                  <a:schemeClr val="bg1"/>
                </a:solidFill>
                <a:latin typeface="+mj-lt"/>
              </a:defRPr>
            </a:lvl1pPr>
          </a:lstStyle>
          <a:p>
            <a:r>
              <a:rPr lang="en-GB"/>
              <a:t>Document title</a:t>
            </a:r>
          </a:p>
        </p:txBody>
      </p:sp>
      <p:sp>
        <p:nvSpPr>
          <p:cNvPr id="10" name="Subtitle 2">
            <a:extLst>
              <a:ext uri="{FF2B5EF4-FFF2-40B4-BE49-F238E27FC236}">
                <a16:creationId xmlns:a16="http://schemas.microsoft.com/office/drawing/2014/main" id="{54D0BD6F-6D98-4A85-993D-D0868F552C24}"/>
              </a:ext>
            </a:extLst>
          </p:cNvPr>
          <p:cNvSpPr>
            <a:spLocks noGrp="1"/>
          </p:cNvSpPr>
          <p:nvPr>
            <p:ph type="subTitle" idx="1" hasCustomPrompt="1"/>
          </p:nvPr>
        </p:nvSpPr>
        <p:spPr>
          <a:xfrm>
            <a:off x="1185544" y="4341878"/>
            <a:ext cx="9820704" cy="387798"/>
          </a:xfrm>
        </p:spPr>
        <p:txBody>
          <a:bodyPr>
            <a:spAutoFit/>
          </a:bodyPr>
          <a:lstStyle>
            <a:lvl1pPr marL="0" indent="0" algn="l">
              <a:spcBef>
                <a:spcPts val="0"/>
              </a:spcBef>
              <a:buFont typeface="Arial" panose="020B0604020202020204" pitchFamily="34" charset="0"/>
              <a:buChar char="​"/>
              <a:defRPr sz="2800">
                <a:solidFill>
                  <a:schemeClr val="bg1"/>
                </a:solidFill>
                <a:latin typeface="+mj-lt"/>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en-GB"/>
              <a:t>Subtitle</a:t>
            </a:r>
          </a:p>
        </p:txBody>
      </p:sp>
      <p:sp>
        <p:nvSpPr>
          <p:cNvPr id="16" name="Text Placeholder date">
            <a:extLst>
              <a:ext uri="{FF2B5EF4-FFF2-40B4-BE49-F238E27FC236}">
                <a16:creationId xmlns:a16="http://schemas.microsoft.com/office/drawing/2014/main" id="{D6854894-B7B6-40EB-81C3-D5F704B17362}"/>
              </a:ext>
            </a:extLst>
          </p:cNvPr>
          <p:cNvSpPr>
            <a:spLocks noGrp="1"/>
          </p:cNvSpPr>
          <p:nvPr>
            <p:ph type="body" sz="quarter" idx="11" hasCustomPrompt="1"/>
          </p:nvPr>
        </p:nvSpPr>
        <p:spPr>
          <a:xfrm>
            <a:off x="1185544" y="5195283"/>
            <a:ext cx="9820704" cy="180000"/>
          </a:xfrm>
        </p:spPr>
        <p:txBody>
          <a:bodyPr vert="horz" lIns="0" tIns="0" rIns="0" bIns="0" rtlCol="0" anchor="t" anchorCtr="0">
            <a:noAutofit/>
          </a:bodyPr>
          <a:lstStyle>
            <a:lvl1pPr>
              <a:defRPr lang="en-GB" dirty="0">
                <a:solidFill>
                  <a:schemeClr val="bg1"/>
                </a:solidFill>
                <a:latin typeface="+mj-lt"/>
              </a:defRPr>
            </a:lvl1pPr>
          </a:lstStyle>
          <a:p>
            <a:pPr marL="0" lvl="0" indent="0">
              <a:buNone/>
            </a:pPr>
            <a:r>
              <a:rPr lang="en-GB"/>
              <a:t>Document type | Date</a:t>
            </a:r>
          </a:p>
        </p:txBody>
      </p:sp>
      <p:sp>
        <p:nvSpPr>
          <p:cNvPr id="11" name="TextBox 10">
            <a:extLst>
              <a:ext uri="{FF2B5EF4-FFF2-40B4-BE49-F238E27FC236}">
                <a16:creationId xmlns:a16="http://schemas.microsoft.com/office/drawing/2014/main" id="{2A4D6AA5-5728-4420-BB60-2A2C16BD0366}"/>
              </a:ext>
            </a:extLst>
          </p:cNvPr>
          <p:cNvSpPr txBox="1"/>
          <p:nvPr userDrawn="1"/>
        </p:nvSpPr>
        <p:spPr>
          <a:xfrm>
            <a:off x="8501974" y="5866426"/>
            <a:ext cx="2981884" cy="615553"/>
          </a:xfrm>
          <a:prstGeom prst="rect">
            <a:avLst/>
          </a:prstGeom>
          <a:noFill/>
        </p:spPr>
        <p:txBody>
          <a:bodyPr vert="horz" wrap="square" lIns="0" tIns="0" rIns="0" bIns="0" rtlCol="0" anchor="ctr">
            <a:spAutoFit/>
          </a:bodyPr>
          <a:lstStyle>
            <a:defPPr>
              <a:defRPr lang="en-US"/>
            </a:defPPr>
            <a:lvl1pPr algn="r">
              <a:defRPr sz="2000" i="0">
                <a:solidFill>
                  <a:schemeClr val="accent1"/>
                </a:solidFill>
                <a:latin typeface="+mj-lt"/>
              </a:defRPr>
            </a:lvl1pPr>
          </a:lstStyle>
          <a:p>
            <a:pPr lvl="0"/>
            <a:r>
              <a:rPr lang="en-GB">
                <a:solidFill>
                  <a:schemeClr val="bg1"/>
                </a:solidFill>
                <a:latin typeface="+mj-lt"/>
              </a:rPr>
              <a:t>We connect Denmark.</a:t>
            </a:r>
          </a:p>
          <a:p>
            <a:pPr lvl="0"/>
            <a:r>
              <a:rPr lang="en-GB">
                <a:solidFill>
                  <a:schemeClr val="bg1"/>
                </a:solidFill>
                <a:latin typeface="+mj-lt"/>
              </a:rPr>
              <a:t>For everyone.</a:t>
            </a:r>
          </a:p>
        </p:txBody>
      </p:sp>
    </p:spTree>
    <p:extLst>
      <p:ext uri="{BB962C8B-B14F-4D97-AF65-F5344CB8AC3E}">
        <p14:creationId xmlns:p14="http://schemas.microsoft.com/office/powerpoint/2010/main" val="3509586314"/>
      </p:ext>
    </p:extLst>
  </p:cSld>
  <p:clrMapOvr>
    <a:masterClrMapping/>
  </p:clrMapOvr>
  <p:hf hdr="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lide Plain B">
    <p:spTree>
      <p:nvGrpSpPr>
        <p:cNvPr id="1" name=""/>
        <p:cNvGrpSpPr/>
        <p:nvPr/>
      </p:nvGrpSpPr>
      <p:grpSpPr>
        <a:xfrm>
          <a:off x="0" y="0"/>
          <a:ext cx="0" cy="0"/>
          <a:chOff x="0" y="0"/>
          <a:chExt cx="0" cy="0"/>
        </a:xfrm>
      </p:grpSpPr>
      <p:sp>
        <p:nvSpPr>
          <p:cNvPr id="14" name="Background">
            <a:extLst>
              <a:ext uri="{FF2B5EF4-FFF2-40B4-BE49-F238E27FC236}">
                <a16:creationId xmlns:a16="http://schemas.microsoft.com/office/drawing/2014/main" id="{ED138276-676A-4B68-BF22-87AFFFB3B39B}"/>
              </a:ext>
            </a:extLst>
          </p:cNvPr>
          <p:cNvSpPr/>
          <p:nvPr userDrawn="1"/>
        </p:nvSpPr>
        <p:spPr>
          <a:xfrm>
            <a:off x="0" y="0"/>
            <a:ext cx="12193200" cy="686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latin typeface="+mj-lt"/>
            </a:endParaRPr>
          </a:p>
        </p:txBody>
      </p:sp>
      <p:sp>
        <p:nvSpPr>
          <p:cNvPr id="2" name="Title 1"/>
          <p:cNvSpPr>
            <a:spLocks noGrp="1"/>
          </p:cNvSpPr>
          <p:nvPr>
            <p:ph type="ctrTitle" hasCustomPrompt="1"/>
          </p:nvPr>
        </p:nvSpPr>
        <p:spPr>
          <a:xfrm>
            <a:off x="1185544" y="3418892"/>
            <a:ext cx="9820800" cy="812530"/>
          </a:xfrm>
        </p:spPr>
        <p:txBody>
          <a:bodyPr anchor="b" anchorCtr="0"/>
          <a:lstStyle>
            <a:lvl1pPr algn="l">
              <a:lnSpc>
                <a:spcPct val="88000"/>
              </a:lnSpc>
              <a:defRPr sz="6000">
                <a:solidFill>
                  <a:schemeClr val="bg1"/>
                </a:solidFill>
                <a:latin typeface="+mj-lt"/>
              </a:defRPr>
            </a:lvl1pPr>
          </a:lstStyle>
          <a:p>
            <a:r>
              <a:rPr lang="en-GB"/>
              <a:t>Document title</a:t>
            </a:r>
          </a:p>
        </p:txBody>
      </p:sp>
      <p:sp>
        <p:nvSpPr>
          <p:cNvPr id="10" name="Subtitle 2">
            <a:extLst>
              <a:ext uri="{FF2B5EF4-FFF2-40B4-BE49-F238E27FC236}">
                <a16:creationId xmlns:a16="http://schemas.microsoft.com/office/drawing/2014/main" id="{D45827C9-16C0-4064-BFD5-E96CC61FAE43}"/>
              </a:ext>
            </a:extLst>
          </p:cNvPr>
          <p:cNvSpPr>
            <a:spLocks noGrp="1"/>
          </p:cNvSpPr>
          <p:nvPr>
            <p:ph type="subTitle" idx="1" hasCustomPrompt="1"/>
          </p:nvPr>
        </p:nvSpPr>
        <p:spPr>
          <a:xfrm>
            <a:off x="1185544" y="4341878"/>
            <a:ext cx="9820800" cy="387798"/>
          </a:xfrm>
        </p:spPr>
        <p:txBody>
          <a:bodyPr>
            <a:spAutoFit/>
          </a:bodyPr>
          <a:lstStyle>
            <a:lvl1pPr marL="0" indent="0" algn="l">
              <a:spcBef>
                <a:spcPts val="0"/>
              </a:spcBef>
              <a:buFont typeface="Arial" panose="020B0604020202020204" pitchFamily="34" charset="0"/>
              <a:buChar char="​"/>
              <a:defRPr sz="2800">
                <a:solidFill>
                  <a:schemeClr val="bg1"/>
                </a:solidFill>
                <a:latin typeface="+mj-lt"/>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en-GB"/>
              <a:t>Subtitle</a:t>
            </a:r>
          </a:p>
        </p:txBody>
      </p:sp>
      <p:sp>
        <p:nvSpPr>
          <p:cNvPr id="16" name="Text Placeholder date">
            <a:extLst>
              <a:ext uri="{FF2B5EF4-FFF2-40B4-BE49-F238E27FC236}">
                <a16:creationId xmlns:a16="http://schemas.microsoft.com/office/drawing/2014/main" id="{9CC4291F-C940-4903-9F04-90EF9922961C}"/>
              </a:ext>
            </a:extLst>
          </p:cNvPr>
          <p:cNvSpPr>
            <a:spLocks noGrp="1"/>
          </p:cNvSpPr>
          <p:nvPr>
            <p:ph type="body" sz="quarter" idx="11" hasCustomPrompt="1"/>
          </p:nvPr>
        </p:nvSpPr>
        <p:spPr>
          <a:xfrm>
            <a:off x="1185544" y="5195283"/>
            <a:ext cx="9820800" cy="180000"/>
          </a:xfrm>
        </p:spPr>
        <p:txBody>
          <a:bodyPr vert="horz" lIns="0" tIns="0" rIns="0" bIns="0" rtlCol="0" anchor="t" anchorCtr="0">
            <a:noAutofit/>
          </a:bodyPr>
          <a:lstStyle>
            <a:lvl1pPr>
              <a:defRPr lang="en-GB" dirty="0">
                <a:solidFill>
                  <a:schemeClr val="bg1"/>
                </a:solidFill>
                <a:latin typeface="+mj-lt"/>
              </a:defRPr>
            </a:lvl1pPr>
          </a:lstStyle>
          <a:p>
            <a:pPr marL="0" lvl="0" indent="0">
              <a:buNone/>
            </a:pPr>
            <a:r>
              <a:rPr lang="en-GB"/>
              <a:t>Document type | Date</a:t>
            </a:r>
          </a:p>
        </p:txBody>
      </p:sp>
      <p:pic>
        <p:nvPicPr>
          <p:cNvPr id="8" name="Logo">
            <a:extLst>
              <a:ext uri="{FF2B5EF4-FFF2-40B4-BE49-F238E27FC236}">
                <a16:creationId xmlns:a16="http://schemas.microsoft.com/office/drawing/2014/main" id="{D40C783F-78D8-4A90-BB1C-5A39BAD6F217}"/>
              </a:ext>
            </a:extLst>
          </p:cNvPr>
          <p:cNvPicPr>
            <a:picLocks/>
          </p:cNvPicPr>
          <p:nvPr userDrawn="1"/>
        </p:nvPicPr>
        <p:blipFill>
          <a:blip r:embed="rId2" cstate="screen">
            <a:extLst>
              <a:ext uri="{28A0092B-C50C-407E-A947-70E740481C1C}">
                <a14:useLocalDpi xmlns:a14="http://schemas.microsoft.com/office/drawing/2010/main"/>
              </a:ext>
            </a:extLst>
          </a:blip>
          <a:srcRect/>
          <a:stretch/>
        </p:blipFill>
        <p:spPr>
          <a:xfrm>
            <a:off x="708142" y="5946270"/>
            <a:ext cx="1566393" cy="455865"/>
          </a:xfrm>
          <a:prstGeom prst="rect">
            <a:avLst/>
          </a:prstGeom>
        </p:spPr>
      </p:pic>
      <p:sp>
        <p:nvSpPr>
          <p:cNvPr id="9" name="TextBox 8">
            <a:extLst>
              <a:ext uri="{FF2B5EF4-FFF2-40B4-BE49-F238E27FC236}">
                <a16:creationId xmlns:a16="http://schemas.microsoft.com/office/drawing/2014/main" id="{C008C8EF-0481-4B17-8C93-E1441D20D06A}"/>
              </a:ext>
            </a:extLst>
          </p:cNvPr>
          <p:cNvSpPr txBox="1"/>
          <p:nvPr userDrawn="1"/>
        </p:nvSpPr>
        <p:spPr>
          <a:xfrm>
            <a:off x="8501974" y="5866426"/>
            <a:ext cx="2981884" cy="615553"/>
          </a:xfrm>
          <a:prstGeom prst="rect">
            <a:avLst/>
          </a:prstGeom>
          <a:noFill/>
        </p:spPr>
        <p:txBody>
          <a:bodyPr vert="horz" wrap="square" lIns="0" tIns="0" rIns="0" bIns="0" rtlCol="0" anchor="ctr">
            <a:spAutoFit/>
          </a:bodyPr>
          <a:lstStyle>
            <a:defPPr>
              <a:defRPr lang="en-US"/>
            </a:defPPr>
            <a:lvl1pPr algn="r">
              <a:defRPr sz="2000" i="0">
                <a:solidFill>
                  <a:schemeClr val="accent1"/>
                </a:solidFill>
                <a:latin typeface="+mj-lt"/>
              </a:defRPr>
            </a:lvl1pPr>
          </a:lstStyle>
          <a:p>
            <a:pPr lvl="0"/>
            <a:r>
              <a:rPr lang="en-GB">
                <a:solidFill>
                  <a:schemeClr val="bg1"/>
                </a:solidFill>
                <a:latin typeface="+mj-lt"/>
              </a:rPr>
              <a:t>We connect Denmark.</a:t>
            </a:r>
          </a:p>
          <a:p>
            <a:pPr lvl="0"/>
            <a:r>
              <a:rPr lang="en-GB">
                <a:solidFill>
                  <a:schemeClr val="bg1"/>
                </a:solidFill>
                <a:latin typeface="+mj-lt"/>
              </a:rPr>
              <a:t>To benefit everyone.</a:t>
            </a:r>
          </a:p>
        </p:txBody>
      </p:sp>
    </p:spTree>
    <p:extLst>
      <p:ext uri="{BB962C8B-B14F-4D97-AF65-F5344CB8AC3E}">
        <p14:creationId xmlns:p14="http://schemas.microsoft.com/office/powerpoint/2010/main" val="679245302"/>
      </p:ext>
    </p:extLst>
  </p:cSld>
  <p:clrMapOvr>
    <a:masterClrMapping/>
  </p:clrMapOvr>
  <p:hf hdr="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Agenda A">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B8763888-BF76-4981-A0B7-E3EBAAD54507}"/>
              </a:ext>
            </a:extLst>
          </p:cNvPr>
          <p:cNvGraphicFramePr>
            <a:graphicFrameLocks noChangeAspect="1"/>
          </p:cNvGraphicFramePr>
          <p:nvPr userDrawn="1">
            <p:custDataLst>
              <p:tags r:id="rId1"/>
            </p:custDataLst>
            <p:extLst>
              <p:ext uri="{D42A27DB-BD31-4B8C-83A1-F6EECF244321}">
                <p14:modId xmlns:p14="http://schemas.microsoft.com/office/powerpoint/2010/main" val="6013299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5" name="Object 4" hidden="1">
                        <a:extLst>
                          <a:ext uri="{FF2B5EF4-FFF2-40B4-BE49-F238E27FC236}">
                            <a16:creationId xmlns:a16="http://schemas.microsoft.com/office/drawing/2014/main" id="{B8763888-BF76-4981-A0B7-E3EBAAD5450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2685BA90-E0E4-4A8B-A03B-1A28314E79ED}"/>
              </a:ext>
            </a:extLst>
          </p:cNvPr>
          <p:cNvSpPr/>
          <p:nvPr userDrawn="1">
            <p:custDataLst>
              <p:tags r:id="rId2"/>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l">
              <a:lnSpc>
                <a:spcPct val="90000"/>
              </a:lnSpc>
            </a:pPr>
            <a:endParaRPr lang="en-US" sz="2500" b="1" i="0" baseline="0" noProof="0" err="1">
              <a:latin typeface="TDC NET" panose="020B0604020202020204" charset="0"/>
              <a:ea typeface="+mj-ea"/>
              <a:cs typeface="+mj-cs"/>
              <a:sym typeface="TDC NET" panose="020B0604020202020204" charset="0"/>
            </a:endParaRPr>
          </a:p>
        </p:txBody>
      </p:sp>
      <p:pic>
        <p:nvPicPr>
          <p:cNvPr id="6" name="Picture 5">
            <a:extLst>
              <a:ext uri="{FF2B5EF4-FFF2-40B4-BE49-F238E27FC236}">
                <a16:creationId xmlns:a16="http://schemas.microsoft.com/office/drawing/2014/main" id="{3FEA4270-AC08-473E-8388-0874F8A52C7A}"/>
              </a:ext>
            </a:extLst>
          </p:cNvPr>
          <p:cNvPicPr>
            <a:picLocks noChangeAspect="1"/>
          </p:cNvPicPr>
          <p:nvPr userDrawn="1"/>
        </p:nvPicPr>
        <p:blipFill>
          <a:blip r:embed="rId6"/>
          <a:stretch>
            <a:fillRect/>
          </a:stretch>
        </p:blipFill>
        <p:spPr>
          <a:xfrm>
            <a:off x="0" y="0"/>
            <a:ext cx="12192000" cy="6858000"/>
          </a:xfrm>
          <a:prstGeom prst="rect">
            <a:avLst/>
          </a:prstGeom>
        </p:spPr>
      </p:pic>
      <p:sp>
        <p:nvSpPr>
          <p:cNvPr id="3" name="Title 2">
            <a:extLst>
              <a:ext uri="{FF2B5EF4-FFF2-40B4-BE49-F238E27FC236}">
                <a16:creationId xmlns:a16="http://schemas.microsoft.com/office/drawing/2014/main" id="{CCDB4457-DABA-4F21-B50A-59482296185F}"/>
              </a:ext>
            </a:extLst>
          </p:cNvPr>
          <p:cNvSpPr>
            <a:spLocks noGrp="1"/>
          </p:cNvSpPr>
          <p:nvPr>
            <p:ph type="title"/>
          </p:nvPr>
        </p:nvSpPr>
        <p:spPr>
          <a:xfrm>
            <a:off x="588000" y="396000"/>
            <a:ext cx="11016000" cy="319318"/>
          </a:xfrm>
        </p:spPr>
        <p:txBody>
          <a:bodyPr/>
          <a:lstStyle>
            <a:lvl1pPr>
              <a:defRPr>
                <a:latin typeface="+mj-lt"/>
              </a:defRPr>
            </a:lvl1pPr>
          </a:lstStyle>
          <a:p>
            <a:r>
              <a:rPr lang="da-DK"/>
              <a:t>Klik for at redigere titeltypografien i masteren</a:t>
            </a:r>
            <a:endParaRPr lang="en-GB"/>
          </a:p>
        </p:txBody>
      </p:sp>
      <p:sp>
        <p:nvSpPr>
          <p:cNvPr id="12" name="Text Placeholder 2">
            <a:extLst>
              <a:ext uri="{FF2B5EF4-FFF2-40B4-BE49-F238E27FC236}">
                <a16:creationId xmlns:a16="http://schemas.microsoft.com/office/drawing/2014/main" id="{5F7E8472-4CD3-4C8C-942E-F9E6FF27DB00}"/>
              </a:ext>
            </a:extLst>
          </p:cNvPr>
          <p:cNvSpPr>
            <a:spLocks noGrp="1"/>
          </p:cNvSpPr>
          <p:nvPr>
            <p:ph type="body" sz="quarter" idx="19"/>
          </p:nvPr>
        </p:nvSpPr>
        <p:spPr>
          <a:xfrm>
            <a:off x="588000" y="1376363"/>
            <a:ext cx="11016000" cy="4824000"/>
          </a:xfrm>
        </p:spPr>
        <p:txBody>
          <a:bodyPr anchor="ctr" anchorCtr="0"/>
          <a:lstStyle>
            <a:lvl1pPr marL="514350" indent="-468000">
              <a:spcBef>
                <a:spcPts val="900"/>
              </a:spcBef>
              <a:buClrTx/>
              <a:buSzPct val="100000"/>
              <a:buFont typeface="+mj-lt"/>
              <a:buAutoNum type="arabicPeriod"/>
              <a:defRPr sz="2400" b="1">
                <a:solidFill>
                  <a:schemeClr val="accent2"/>
                </a:solidFill>
                <a:latin typeface="+mj-lt"/>
              </a:defRPr>
            </a:lvl1pPr>
            <a:lvl2pPr marL="936000" indent="-468000">
              <a:spcBef>
                <a:spcPts val="900"/>
              </a:spcBef>
              <a:buClr>
                <a:schemeClr val="accent2"/>
              </a:buClr>
              <a:buSzPct val="100000"/>
              <a:buFont typeface="+mj-lt"/>
              <a:buAutoNum type="arabicPeriod"/>
              <a:defRPr sz="2400" b="1">
                <a:solidFill>
                  <a:schemeClr val="accent2"/>
                </a:solidFill>
                <a:latin typeface="+mj-lt"/>
              </a:defRPr>
            </a:lvl2pPr>
            <a:lvl3pPr marL="468000" indent="-468000">
              <a:spcBef>
                <a:spcPts val="900"/>
              </a:spcBef>
              <a:buClrTx/>
              <a:buSzPct val="100000"/>
              <a:buFont typeface="TDC NET Office" panose="00000500000000000000" pitchFamily="2" charset="0"/>
              <a:buChar char="→"/>
              <a:defRPr sz="2400" b="1">
                <a:solidFill>
                  <a:schemeClr val="accent1"/>
                </a:solidFill>
                <a:latin typeface="+mj-lt"/>
              </a:defRPr>
            </a:lvl3pPr>
            <a:lvl4pPr marL="457200" indent="-457200">
              <a:spcBef>
                <a:spcPts val="900"/>
              </a:spcBef>
              <a:buFont typeface="+mj-lt"/>
              <a:buAutoNum type="arabicPeriod"/>
              <a:defRPr sz="2400" b="1">
                <a:solidFill>
                  <a:schemeClr val="accent2"/>
                </a:solidFill>
                <a:latin typeface="+mj-lt"/>
              </a:defRPr>
            </a:lvl4pPr>
            <a:lvl5pPr marL="468000" indent="-468000">
              <a:spcBef>
                <a:spcPts val="1200"/>
              </a:spcBef>
              <a:buFont typeface="+mj-lt"/>
              <a:buAutoNum type="arabicPeriod"/>
              <a:defRPr lang="en-US" sz="3200" b="1" kern="1200" dirty="0" smtClean="0">
                <a:solidFill>
                  <a:schemeClr val="accent2"/>
                </a:solidFill>
                <a:latin typeface="+mn-lt"/>
                <a:ea typeface="+mn-ea"/>
                <a:cs typeface="+mn-cs"/>
              </a:defRPr>
            </a:lvl5pPr>
            <a:lvl6pPr marL="468000" indent="-468000">
              <a:spcBef>
                <a:spcPts val="1200"/>
              </a:spcBef>
              <a:spcAft>
                <a:spcPts val="600"/>
              </a:spcAft>
              <a:buFont typeface="+mj-lt"/>
              <a:buAutoNum type="arabicPeriod"/>
              <a:defRPr sz="3200" b="1">
                <a:solidFill>
                  <a:schemeClr val="accent2"/>
                </a:solidFill>
              </a:defRPr>
            </a:lvl6pPr>
            <a:lvl7pPr marL="468000" indent="-468000">
              <a:spcBef>
                <a:spcPts val="1200"/>
              </a:spcBef>
              <a:spcAft>
                <a:spcPts val="600"/>
              </a:spcAft>
              <a:buFont typeface="+mj-lt"/>
              <a:buAutoNum type="arabicPeriod"/>
              <a:defRPr sz="3200" b="1">
                <a:solidFill>
                  <a:schemeClr val="accent2"/>
                </a:solidFill>
              </a:defRPr>
            </a:lvl7pPr>
            <a:lvl8pPr marL="468000" indent="-468000">
              <a:spcBef>
                <a:spcPts val="1200"/>
              </a:spcBef>
              <a:spcAft>
                <a:spcPts val="600"/>
              </a:spcAft>
              <a:buFont typeface="+mj-lt"/>
              <a:buAutoNum type="arabicPeriod"/>
              <a:defRPr sz="3200" b="1">
                <a:solidFill>
                  <a:schemeClr val="accent2"/>
                </a:solidFill>
              </a:defRPr>
            </a:lvl8pPr>
            <a:lvl9pPr marL="468000" indent="-468000">
              <a:spcBef>
                <a:spcPts val="1200"/>
              </a:spcBef>
              <a:spcAft>
                <a:spcPts val="600"/>
              </a:spcAft>
              <a:buFont typeface="+mj-lt"/>
              <a:buAutoNum type="arabicPeriod"/>
              <a:defRPr sz="3200" b="1">
                <a:solidFill>
                  <a:schemeClr val="accent2"/>
                </a:solidFill>
              </a:defRPr>
            </a:lvl9pPr>
          </a:lstStyle>
          <a:p>
            <a:pPr lvl="0"/>
            <a:r>
              <a:rPr lang="da-DK"/>
              <a:t>Klik for at redigere teksttypografierne i masteren</a:t>
            </a:r>
          </a:p>
          <a:p>
            <a:pPr lvl="1"/>
            <a:r>
              <a:rPr lang="da-DK"/>
              <a:t>Andet niveau</a:t>
            </a:r>
          </a:p>
          <a:p>
            <a:pPr lvl="2"/>
            <a:r>
              <a:rPr lang="da-DK"/>
              <a:t>Tredje niveau</a:t>
            </a:r>
          </a:p>
          <a:p>
            <a:pPr lvl="3"/>
            <a:r>
              <a:rPr lang="da-DK"/>
              <a:t>Fjerde niveau</a:t>
            </a:r>
          </a:p>
        </p:txBody>
      </p:sp>
      <p:sp>
        <p:nvSpPr>
          <p:cNvPr id="9" name="Slide Number Placeholder 5 (FAST)">
            <a:extLst>
              <a:ext uri="{FF2B5EF4-FFF2-40B4-BE49-F238E27FC236}">
                <a16:creationId xmlns:a16="http://schemas.microsoft.com/office/drawing/2014/main" id="{CF730F75-F6B6-4072-9161-7CCAFDE48BA6}"/>
              </a:ext>
            </a:extLst>
          </p:cNvPr>
          <p:cNvSpPr txBox="1">
            <a:spLocks/>
          </p:cNvSpPr>
          <p:nvPr userDrawn="1"/>
        </p:nvSpPr>
        <p:spPr>
          <a:xfrm>
            <a:off x="11635200" y="6451200"/>
            <a:ext cx="252000" cy="180000"/>
          </a:xfrm>
          <a:prstGeom prst="rect">
            <a:avLst/>
          </a:prstGeom>
        </p:spPr>
        <p:txBody>
          <a:bodyPr vert="horz" lIns="0" tIns="0" rIns="0" bIns="0" rtlCol="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3DFD3FF-FAEA-D841-BBBA-173DB513EC35}" type="slidenum">
              <a:rPr lang="en-GB" sz="1000" kern="1200" noProof="0" smtClean="0">
                <a:solidFill>
                  <a:schemeClr val="accent2"/>
                </a:solidFill>
                <a:latin typeface="+mj-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lang="en-GB" sz="1000" kern="1200" noProof="0">
              <a:solidFill>
                <a:schemeClr val="accent2"/>
              </a:solidFill>
              <a:latin typeface="+mj-lt"/>
              <a:ea typeface="+mn-ea"/>
              <a:cs typeface="+mn-cs"/>
            </a:endParaRPr>
          </a:p>
        </p:txBody>
      </p:sp>
      <p:pic>
        <p:nvPicPr>
          <p:cNvPr id="13" name="Logo">
            <a:extLst>
              <a:ext uri="{FF2B5EF4-FFF2-40B4-BE49-F238E27FC236}">
                <a16:creationId xmlns:a16="http://schemas.microsoft.com/office/drawing/2014/main" id="{C84B7475-F1E0-49E3-9132-7D5519CE7EFE}"/>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302020" y="6399299"/>
            <a:ext cx="989149" cy="282278"/>
          </a:xfrm>
          <a:prstGeom prst="rect">
            <a:avLst/>
          </a:prstGeom>
        </p:spPr>
      </p:pic>
    </p:spTree>
    <p:extLst>
      <p:ext uri="{BB962C8B-B14F-4D97-AF65-F5344CB8AC3E}">
        <p14:creationId xmlns:p14="http://schemas.microsoft.com/office/powerpoint/2010/main" val="12987664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lain B">
    <p:spTree>
      <p:nvGrpSpPr>
        <p:cNvPr id="1" name=""/>
        <p:cNvGrpSpPr/>
        <p:nvPr/>
      </p:nvGrpSpPr>
      <p:grpSpPr>
        <a:xfrm>
          <a:off x="0" y="0"/>
          <a:ext cx="0" cy="0"/>
          <a:chOff x="0" y="0"/>
          <a:chExt cx="0" cy="0"/>
        </a:xfrm>
      </p:grpSpPr>
      <p:sp>
        <p:nvSpPr>
          <p:cNvPr id="14" name="Background">
            <a:extLst>
              <a:ext uri="{FF2B5EF4-FFF2-40B4-BE49-F238E27FC236}">
                <a16:creationId xmlns:a16="http://schemas.microsoft.com/office/drawing/2014/main" id="{ED138276-676A-4B68-BF22-87AFFFB3B39B}"/>
              </a:ext>
            </a:extLst>
          </p:cNvPr>
          <p:cNvSpPr/>
          <p:nvPr userDrawn="1"/>
        </p:nvSpPr>
        <p:spPr>
          <a:xfrm>
            <a:off x="0" y="0"/>
            <a:ext cx="12193200" cy="686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latin typeface="+mj-lt"/>
            </a:endParaRPr>
          </a:p>
        </p:txBody>
      </p:sp>
      <p:sp>
        <p:nvSpPr>
          <p:cNvPr id="2" name="Title 1"/>
          <p:cNvSpPr>
            <a:spLocks noGrp="1"/>
          </p:cNvSpPr>
          <p:nvPr>
            <p:ph type="ctrTitle" hasCustomPrompt="1"/>
          </p:nvPr>
        </p:nvSpPr>
        <p:spPr>
          <a:xfrm>
            <a:off x="1185544" y="3418892"/>
            <a:ext cx="9820800" cy="812530"/>
          </a:xfrm>
        </p:spPr>
        <p:txBody>
          <a:bodyPr anchor="b" anchorCtr="0"/>
          <a:lstStyle>
            <a:lvl1pPr algn="l">
              <a:lnSpc>
                <a:spcPct val="88000"/>
              </a:lnSpc>
              <a:defRPr sz="6000">
                <a:solidFill>
                  <a:schemeClr val="bg1"/>
                </a:solidFill>
                <a:latin typeface="+mj-lt"/>
              </a:defRPr>
            </a:lvl1pPr>
          </a:lstStyle>
          <a:p>
            <a:r>
              <a:rPr lang="en-GB" dirty="0"/>
              <a:t>Document title</a:t>
            </a:r>
          </a:p>
        </p:txBody>
      </p:sp>
      <p:sp>
        <p:nvSpPr>
          <p:cNvPr id="10" name="Subtitle 2">
            <a:extLst>
              <a:ext uri="{FF2B5EF4-FFF2-40B4-BE49-F238E27FC236}">
                <a16:creationId xmlns:a16="http://schemas.microsoft.com/office/drawing/2014/main" id="{D45827C9-16C0-4064-BFD5-E96CC61FAE43}"/>
              </a:ext>
            </a:extLst>
          </p:cNvPr>
          <p:cNvSpPr>
            <a:spLocks noGrp="1"/>
          </p:cNvSpPr>
          <p:nvPr>
            <p:ph type="subTitle" idx="1" hasCustomPrompt="1"/>
          </p:nvPr>
        </p:nvSpPr>
        <p:spPr>
          <a:xfrm>
            <a:off x="1185544" y="4341878"/>
            <a:ext cx="9820800" cy="387798"/>
          </a:xfrm>
        </p:spPr>
        <p:txBody>
          <a:bodyPr>
            <a:spAutoFit/>
          </a:bodyPr>
          <a:lstStyle>
            <a:lvl1pPr marL="0" indent="0" algn="l">
              <a:spcBef>
                <a:spcPts val="0"/>
              </a:spcBef>
              <a:buFont typeface="Arial" panose="020B0604020202020204" pitchFamily="34" charset="0"/>
              <a:buChar char="​"/>
              <a:defRPr sz="2800">
                <a:solidFill>
                  <a:schemeClr val="bg1"/>
                </a:solidFill>
                <a:latin typeface="+mj-lt"/>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en-GB"/>
              <a:t>Subtitle</a:t>
            </a:r>
            <a:endParaRPr lang="en-GB" dirty="0"/>
          </a:p>
        </p:txBody>
      </p:sp>
      <p:sp>
        <p:nvSpPr>
          <p:cNvPr id="16" name="Text Placeholder date">
            <a:extLst>
              <a:ext uri="{FF2B5EF4-FFF2-40B4-BE49-F238E27FC236}">
                <a16:creationId xmlns:a16="http://schemas.microsoft.com/office/drawing/2014/main" id="{9CC4291F-C940-4903-9F04-90EF9922961C}"/>
              </a:ext>
            </a:extLst>
          </p:cNvPr>
          <p:cNvSpPr>
            <a:spLocks noGrp="1"/>
          </p:cNvSpPr>
          <p:nvPr>
            <p:ph type="body" sz="quarter" idx="11" hasCustomPrompt="1"/>
          </p:nvPr>
        </p:nvSpPr>
        <p:spPr>
          <a:xfrm>
            <a:off x="1185544" y="5195283"/>
            <a:ext cx="9820800" cy="180000"/>
          </a:xfrm>
        </p:spPr>
        <p:txBody>
          <a:bodyPr vert="horz" lIns="0" tIns="0" rIns="0" bIns="0" rtlCol="0" anchor="t" anchorCtr="0">
            <a:noAutofit/>
          </a:bodyPr>
          <a:lstStyle>
            <a:lvl1pPr>
              <a:defRPr lang="en-GB" dirty="0">
                <a:solidFill>
                  <a:schemeClr val="bg1"/>
                </a:solidFill>
                <a:latin typeface="+mj-lt"/>
              </a:defRPr>
            </a:lvl1pPr>
          </a:lstStyle>
          <a:p>
            <a:pPr marL="0" lvl="0" indent="0">
              <a:buNone/>
            </a:pPr>
            <a:r>
              <a:rPr lang="en-GB" dirty="0"/>
              <a:t>Document type | Date</a:t>
            </a:r>
          </a:p>
        </p:txBody>
      </p:sp>
      <p:pic>
        <p:nvPicPr>
          <p:cNvPr id="8" name="Logo">
            <a:extLst>
              <a:ext uri="{FF2B5EF4-FFF2-40B4-BE49-F238E27FC236}">
                <a16:creationId xmlns:a16="http://schemas.microsoft.com/office/drawing/2014/main" id="{D40C783F-78D8-4A90-BB1C-5A39BAD6F217}"/>
              </a:ext>
            </a:extLst>
          </p:cNvPr>
          <p:cNvPicPr>
            <a:picLocks/>
          </p:cNvPicPr>
          <p:nvPr userDrawn="1"/>
        </p:nvPicPr>
        <p:blipFill>
          <a:blip r:embed="rId2" cstate="screen">
            <a:extLst>
              <a:ext uri="{28A0092B-C50C-407E-A947-70E740481C1C}">
                <a14:useLocalDpi xmlns:a14="http://schemas.microsoft.com/office/drawing/2010/main"/>
              </a:ext>
            </a:extLst>
          </a:blip>
          <a:srcRect/>
          <a:stretch/>
        </p:blipFill>
        <p:spPr>
          <a:xfrm>
            <a:off x="708142" y="5946270"/>
            <a:ext cx="1566393" cy="455865"/>
          </a:xfrm>
          <a:prstGeom prst="rect">
            <a:avLst/>
          </a:prstGeom>
        </p:spPr>
      </p:pic>
      <p:sp>
        <p:nvSpPr>
          <p:cNvPr id="9" name="TextBox 8">
            <a:extLst>
              <a:ext uri="{FF2B5EF4-FFF2-40B4-BE49-F238E27FC236}">
                <a16:creationId xmlns:a16="http://schemas.microsoft.com/office/drawing/2014/main" id="{C008C8EF-0481-4B17-8C93-E1441D20D06A}"/>
              </a:ext>
            </a:extLst>
          </p:cNvPr>
          <p:cNvSpPr txBox="1"/>
          <p:nvPr userDrawn="1"/>
        </p:nvSpPr>
        <p:spPr>
          <a:xfrm>
            <a:off x="8501974" y="5866426"/>
            <a:ext cx="2981884" cy="615553"/>
          </a:xfrm>
          <a:prstGeom prst="rect">
            <a:avLst/>
          </a:prstGeom>
          <a:noFill/>
        </p:spPr>
        <p:txBody>
          <a:bodyPr vert="horz" wrap="square" lIns="0" tIns="0" rIns="0" bIns="0" rtlCol="0" anchor="ctr">
            <a:spAutoFit/>
          </a:bodyPr>
          <a:lstStyle>
            <a:defPPr>
              <a:defRPr lang="en-US"/>
            </a:defPPr>
            <a:lvl1pPr algn="r">
              <a:defRPr sz="2000" i="0">
                <a:solidFill>
                  <a:schemeClr val="accent1"/>
                </a:solidFill>
                <a:latin typeface="+mj-lt"/>
              </a:defRPr>
            </a:lvl1pPr>
          </a:lstStyle>
          <a:p>
            <a:pPr lvl="0"/>
            <a:r>
              <a:rPr lang="en-GB" dirty="0">
                <a:solidFill>
                  <a:schemeClr val="bg1"/>
                </a:solidFill>
                <a:latin typeface="+mj-lt"/>
              </a:rPr>
              <a:t>We connect Denmark.</a:t>
            </a:r>
          </a:p>
          <a:p>
            <a:pPr lvl="0"/>
            <a:r>
              <a:rPr lang="en-GB" dirty="0">
                <a:solidFill>
                  <a:schemeClr val="bg1"/>
                </a:solidFill>
                <a:latin typeface="+mj-lt"/>
              </a:rPr>
              <a:t>For everyone.</a:t>
            </a:r>
          </a:p>
        </p:txBody>
      </p:sp>
    </p:spTree>
    <p:extLst>
      <p:ext uri="{BB962C8B-B14F-4D97-AF65-F5344CB8AC3E}">
        <p14:creationId xmlns:p14="http://schemas.microsoft.com/office/powerpoint/2010/main" val="845240128"/>
      </p:ext>
    </p:extLst>
  </p:cSld>
  <p:clrMapOvr>
    <a:masterClrMapping/>
  </p:clrMapOvr>
  <p:hf hdr="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Agenda B">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DDDE9AE-6E5B-4553-87F0-D2D616A504DE}"/>
              </a:ext>
            </a:extLst>
          </p:cNvPr>
          <p:cNvGraphicFramePr>
            <a:graphicFrameLocks noChangeAspect="1"/>
          </p:cNvGraphicFramePr>
          <p:nvPr userDrawn="1">
            <p:custDataLst>
              <p:tags r:id="rId1"/>
            </p:custDataLst>
            <p:extLst>
              <p:ext uri="{D42A27DB-BD31-4B8C-83A1-F6EECF244321}">
                <p14:modId xmlns:p14="http://schemas.microsoft.com/office/powerpoint/2010/main" val="40260980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5" name="Object 4" hidden="1">
                        <a:extLst>
                          <a:ext uri="{FF2B5EF4-FFF2-40B4-BE49-F238E27FC236}">
                            <a16:creationId xmlns:a16="http://schemas.microsoft.com/office/drawing/2014/main" id="{EDDDE9AE-6E5B-4553-87F0-D2D616A504D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D83ED250-63E0-4E1D-A4E4-A931D1F0A195}"/>
              </a:ext>
            </a:extLst>
          </p:cNvPr>
          <p:cNvSpPr/>
          <p:nvPr userDrawn="1">
            <p:custDataLst>
              <p:tags r:id="rId2"/>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l">
              <a:lnSpc>
                <a:spcPct val="90000"/>
              </a:lnSpc>
            </a:pPr>
            <a:endParaRPr lang="en-US" sz="2500" b="1" i="0" baseline="0" noProof="0" err="1">
              <a:latin typeface="TDC NET" panose="020B0604020202020204" charset="0"/>
              <a:ea typeface="+mj-ea"/>
              <a:cs typeface="+mj-cs"/>
              <a:sym typeface="TDC NET" panose="020B0604020202020204" charset="0"/>
            </a:endParaRPr>
          </a:p>
        </p:txBody>
      </p:sp>
      <p:pic>
        <p:nvPicPr>
          <p:cNvPr id="2" name="Picture 1">
            <a:extLst>
              <a:ext uri="{FF2B5EF4-FFF2-40B4-BE49-F238E27FC236}">
                <a16:creationId xmlns:a16="http://schemas.microsoft.com/office/drawing/2014/main" id="{FD37217D-E052-4F59-9803-ABB7EC8E2D09}"/>
              </a:ext>
            </a:extLst>
          </p:cNvPr>
          <p:cNvPicPr>
            <a:picLocks noChangeAspect="1"/>
          </p:cNvPicPr>
          <p:nvPr userDrawn="1"/>
        </p:nvPicPr>
        <p:blipFill>
          <a:blip r:embed="rId6"/>
          <a:stretch>
            <a:fillRect/>
          </a:stretch>
        </p:blipFill>
        <p:spPr>
          <a:xfrm>
            <a:off x="0" y="0"/>
            <a:ext cx="12192000" cy="6857999"/>
          </a:xfrm>
          <a:prstGeom prst="rect">
            <a:avLst/>
          </a:prstGeom>
        </p:spPr>
      </p:pic>
      <p:sp>
        <p:nvSpPr>
          <p:cNvPr id="7" name="Title 6">
            <a:extLst>
              <a:ext uri="{FF2B5EF4-FFF2-40B4-BE49-F238E27FC236}">
                <a16:creationId xmlns:a16="http://schemas.microsoft.com/office/drawing/2014/main" id="{1925D78C-6B57-4C8C-8124-43E64141FE5E}"/>
              </a:ext>
            </a:extLst>
          </p:cNvPr>
          <p:cNvSpPr>
            <a:spLocks noGrp="1"/>
          </p:cNvSpPr>
          <p:nvPr>
            <p:ph type="title"/>
          </p:nvPr>
        </p:nvSpPr>
        <p:spPr>
          <a:xfrm>
            <a:off x="588000" y="396000"/>
            <a:ext cx="11016000" cy="319318"/>
          </a:xfrm>
        </p:spPr>
        <p:txBody>
          <a:bodyPr/>
          <a:lstStyle>
            <a:lvl1pPr>
              <a:defRPr>
                <a:latin typeface="+mj-lt"/>
              </a:defRPr>
            </a:lvl1pPr>
          </a:lstStyle>
          <a:p>
            <a:r>
              <a:rPr lang="da-DK"/>
              <a:t>Klik for at redigere titeltypografien i masteren</a:t>
            </a:r>
            <a:endParaRPr lang="en-GB"/>
          </a:p>
        </p:txBody>
      </p:sp>
      <p:sp>
        <p:nvSpPr>
          <p:cNvPr id="12" name="Text Placeholder 2">
            <a:extLst>
              <a:ext uri="{FF2B5EF4-FFF2-40B4-BE49-F238E27FC236}">
                <a16:creationId xmlns:a16="http://schemas.microsoft.com/office/drawing/2014/main" id="{84BA4DA2-2DCF-4AA8-A6BD-98A5F122B874}"/>
              </a:ext>
            </a:extLst>
          </p:cNvPr>
          <p:cNvSpPr>
            <a:spLocks noGrp="1"/>
          </p:cNvSpPr>
          <p:nvPr>
            <p:ph type="body" sz="quarter" idx="19"/>
          </p:nvPr>
        </p:nvSpPr>
        <p:spPr>
          <a:xfrm>
            <a:off x="588000" y="1376363"/>
            <a:ext cx="11016000" cy="4824000"/>
          </a:xfrm>
        </p:spPr>
        <p:txBody>
          <a:bodyPr anchor="ctr" anchorCtr="0"/>
          <a:lstStyle>
            <a:lvl1pPr marL="514350" indent="-468000">
              <a:spcBef>
                <a:spcPts val="900"/>
              </a:spcBef>
              <a:buClrTx/>
              <a:buSzPct val="100000"/>
              <a:buFont typeface="+mj-lt"/>
              <a:buAutoNum type="arabicPeriod"/>
              <a:defRPr sz="2400" b="1">
                <a:solidFill>
                  <a:schemeClr val="accent2"/>
                </a:solidFill>
                <a:latin typeface="+mj-lt"/>
              </a:defRPr>
            </a:lvl1pPr>
            <a:lvl2pPr marL="936000" indent="-468000">
              <a:spcBef>
                <a:spcPts val="900"/>
              </a:spcBef>
              <a:buClr>
                <a:schemeClr val="accent2"/>
              </a:buClr>
              <a:buSzPct val="100000"/>
              <a:buFont typeface="+mj-lt"/>
              <a:buAutoNum type="arabicPeriod"/>
              <a:defRPr sz="2400" b="1">
                <a:solidFill>
                  <a:schemeClr val="accent2"/>
                </a:solidFill>
                <a:latin typeface="+mj-lt"/>
              </a:defRPr>
            </a:lvl2pPr>
            <a:lvl3pPr marL="468000" indent="-468000">
              <a:spcBef>
                <a:spcPts val="900"/>
              </a:spcBef>
              <a:buClrTx/>
              <a:buSzPct val="100000"/>
              <a:buFont typeface="TDC NET Office" panose="00000500000000000000" pitchFamily="2" charset="0"/>
              <a:buChar char="→"/>
              <a:defRPr sz="2400" b="1">
                <a:solidFill>
                  <a:schemeClr val="accent1"/>
                </a:solidFill>
                <a:latin typeface="+mj-lt"/>
              </a:defRPr>
            </a:lvl3pPr>
            <a:lvl4pPr marL="468000" indent="-468000">
              <a:spcBef>
                <a:spcPts val="900"/>
              </a:spcBef>
              <a:buFont typeface="+mj-lt"/>
              <a:buAutoNum type="arabicPeriod"/>
              <a:defRPr sz="2400" b="1">
                <a:solidFill>
                  <a:schemeClr val="accent2"/>
                </a:solidFill>
                <a:latin typeface="+mj-lt"/>
              </a:defRPr>
            </a:lvl4pPr>
            <a:lvl5pPr marL="468000" indent="-468000">
              <a:spcBef>
                <a:spcPts val="1200"/>
              </a:spcBef>
              <a:buFont typeface="+mj-lt"/>
              <a:buAutoNum type="arabicPeriod"/>
              <a:defRPr sz="3200" b="1">
                <a:solidFill>
                  <a:schemeClr val="accent2"/>
                </a:solidFill>
              </a:defRPr>
            </a:lvl5pPr>
            <a:lvl6pPr marL="468000" indent="-468000">
              <a:spcBef>
                <a:spcPts val="1200"/>
              </a:spcBef>
              <a:spcAft>
                <a:spcPts val="600"/>
              </a:spcAft>
              <a:buFont typeface="+mj-lt"/>
              <a:buAutoNum type="arabicPeriod"/>
              <a:defRPr sz="3200" b="1">
                <a:solidFill>
                  <a:schemeClr val="accent2"/>
                </a:solidFill>
              </a:defRPr>
            </a:lvl6pPr>
            <a:lvl7pPr marL="468000" indent="-468000">
              <a:spcBef>
                <a:spcPts val="1200"/>
              </a:spcBef>
              <a:spcAft>
                <a:spcPts val="600"/>
              </a:spcAft>
              <a:buFont typeface="+mj-lt"/>
              <a:buAutoNum type="arabicPeriod"/>
              <a:defRPr sz="3200" b="1">
                <a:solidFill>
                  <a:schemeClr val="accent2"/>
                </a:solidFill>
              </a:defRPr>
            </a:lvl7pPr>
            <a:lvl8pPr marL="468000" indent="-468000">
              <a:spcBef>
                <a:spcPts val="1200"/>
              </a:spcBef>
              <a:spcAft>
                <a:spcPts val="600"/>
              </a:spcAft>
              <a:buFont typeface="+mj-lt"/>
              <a:buAutoNum type="arabicPeriod"/>
              <a:defRPr sz="3200" b="1">
                <a:solidFill>
                  <a:schemeClr val="accent2"/>
                </a:solidFill>
              </a:defRPr>
            </a:lvl8pPr>
            <a:lvl9pPr marL="468000" indent="-468000">
              <a:spcBef>
                <a:spcPts val="1200"/>
              </a:spcBef>
              <a:spcAft>
                <a:spcPts val="600"/>
              </a:spcAft>
              <a:buFont typeface="+mj-lt"/>
              <a:buAutoNum type="arabicPeriod"/>
              <a:defRPr sz="3200" b="1">
                <a:solidFill>
                  <a:schemeClr val="accent2"/>
                </a:solidFill>
              </a:defRPr>
            </a:lvl9pPr>
          </a:lstStyle>
          <a:p>
            <a:pPr lvl="0"/>
            <a:r>
              <a:rPr lang="da-DK"/>
              <a:t>Klik for at redigere teksttypografierne i masteren</a:t>
            </a:r>
          </a:p>
          <a:p>
            <a:pPr lvl="1"/>
            <a:r>
              <a:rPr lang="da-DK"/>
              <a:t>Andet niveau</a:t>
            </a:r>
          </a:p>
          <a:p>
            <a:pPr lvl="2"/>
            <a:r>
              <a:rPr lang="da-DK"/>
              <a:t>Tredje niveau</a:t>
            </a:r>
          </a:p>
          <a:p>
            <a:pPr lvl="3"/>
            <a:r>
              <a:rPr lang="da-DK"/>
              <a:t>Fjerde niveau</a:t>
            </a:r>
          </a:p>
        </p:txBody>
      </p:sp>
      <p:sp>
        <p:nvSpPr>
          <p:cNvPr id="13" name="Slide Number Placeholder 5 (FAST)">
            <a:extLst>
              <a:ext uri="{FF2B5EF4-FFF2-40B4-BE49-F238E27FC236}">
                <a16:creationId xmlns:a16="http://schemas.microsoft.com/office/drawing/2014/main" id="{F6B9A156-7185-407B-A779-E7861115D13E}"/>
              </a:ext>
            </a:extLst>
          </p:cNvPr>
          <p:cNvSpPr txBox="1">
            <a:spLocks/>
          </p:cNvSpPr>
          <p:nvPr userDrawn="1"/>
        </p:nvSpPr>
        <p:spPr>
          <a:xfrm>
            <a:off x="11635200" y="6451200"/>
            <a:ext cx="252000" cy="180000"/>
          </a:xfrm>
          <a:prstGeom prst="rect">
            <a:avLst/>
          </a:prstGeom>
        </p:spPr>
        <p:txBody>
          <a:bodyPr vert="horz" lIns="0" tIns="0" rIns="0" bIns="0" rtlCol="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3DFD3FF-FAEA-D841-BBBA-173DB513EC35}" type="slidenum">
              <a:rPr lang="en-GB" sz="1000" kern="1200" noProof="0" smtClean="0">
                <a:solidFill>
                  <a:schemeClr val="accent2"/>
                </a:solidFill>
                <a:latin typeface="+mj-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lang="en-GB" sz="1000" kern="1200" noProof="0">
              <a:solidFill>
                <a:schemeClr val="accent2"/>
              </a:solidFill>
              <a:latin typeface="+mj-lt"/>
              <a:ea typeface="+mn-ea"/>
              <a:cs typeface="+mn-cs"/>
            </a:endParaRPr>
          </a:p>
        </p:txBody>
      </p:sp>
      <p:pic>
        <p:nvPicPr>
          <p:cNvPr id="15" name="Logo">
            <a:extLst>
              <a:ext uri="{FF2B5EF4-FFF2-40B4-BE49-F238E27FC236}">
                <a16:creationId xmlns:a16="http://schemas.microsoft.com/office/drawing/2014/main" id="{06820E0F-391F-427B-94C8-41695AD55D09}"/>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302020" y="6399299"/>
            <a:ext cx="989149" cy="282278"/>
          </a:xfrm>
          <a:prstGeom prst="rect">
            <a:avLst/>
          </a:prstGeom>
        </p:spPr>
      </p:pic>
    </p:spTree>
    <p:extLst>
      <p:ext uri="{BB962C8B-B14F-4D97-AF65-F5344CB8AC3E}">
        <p14:creationId xmlns:p14="http://schemas.microsoft.com/office/powerpoint/2010/main" val="29422372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Agenda C">
    <p:spTree>
      <p:nvGrpSpPr>
        <p:cNvPr id="1" name=""/>
        <p:cNvGrpSpPr/>
        <p:nvPr/>
      </p:nvGrpSpPr>
      <p:grpSpPr>
        <a:xfrm>
          <a:off x="0" y="0"/>
          <a:ext cx="0" cy="0"/>
          <a:chOff x="0" y="0"/>
          <a:chExt cx="0" cy="0"/>
        </a:xfrm>
      </p:grpSpPr>
      <p:sp>
        <p:nvSpPr>
          <p:cNvPr id="15" name="Background">
            <a:extLst>
              <a:ext uri="{FF2B5EF4-FFF2-40B4-BE49-F238E27FC236}">
                <a16:creationId xmlns:a16="http://schemas.microsoft.com/office/drawing/2014/main" id="{DD08B0CC-3A6C-42FF-A8CB-1F0BF631D3F0}"/>
              </a:ext>
            </a:extLst>
          </p:cNvPr>
          <p:cNvSpPr/>
          <p:nvPr userDrawn="1"/>
        </p:nvSpPr>
        <p:spPr>
          <a:xfrm>
            <a:off x="0" y="0"/>
            <a:ext cx="12193200" cy="6861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latin typeface="+mj-lt"/>
            </a:endParaRPr>
          </a:p>
        </p:txBody>
      </p:sp>
      <p:sp>
        <p:nvSpPr>
          <p:cNvPr id="8" name="Title 7">
            <a:extLst>
              <a:ext uri="{FF2B5EF4-FFF2-40B4-BE49-F238E27FC236}">
                <a16:creationId xmlns:a16="http://schemas.microsoft.com/office/drawing/2014/main" id="{A57E3901-C7C6-43D8-804C-0B7620408A00}"/>
              </a:ext>
            </a:extLst>
          </p:cNvPr>
          <p:cNvSpPr>
            <a:spLocks noGrp="1"/>
          </p:cNvSpPr>
          <p:nvPr>
            <p:ph type="title"/>
          </p:nvPr>
        </p:nvSpPr>
        <p:spPr>
          <a:xfrm>
            <a:off x="588000" y="396000"/>
            <a:ext cx="11016000" cy="319318"/>
          </a:xfrm>
        </p:spPr>
        <p:txBody>
          <a:bodyPr/>
          <a:lstStyle>
            <a:lvl1pPr>
              <a:defRPr>
                <a:latin typeface="+mj-lt"/>
              </a:defRPr>
            </a:lvl1pPr>
          </a:lstStyle>
          <a:p>
            <a:r>
              <a:rPr lang="da-DK"/>
              <a:t>Klik for at redigere titeltypografien i masteren</a:t>
            </a:r>
            <a:endParaRPr lang="en-GB"/>
          </a:p>
        </p:txBody>
      </p:sp>
      <p:sp>
        <p:nvSpPr>
          <p:cNvPr id="14" name="Text Placeholder 2">
            <a:extLst>
              <a:ext uri="{FF2B5EF4-FFF2-40B4-BE49-F238E27FC236}">
                <a16:creationId xmlns:a16="http://schemas.microsoft.com/office/drawing/2014/main" id="{1AA1B8C7-CC3D-42E5-9A1B-3E89340A0930}"/>
              </a:ext>
            </a:extLst>
          </p:cNvPr>
          <p:cNvSpPr>
            <a:spLocks noGrp="1"/>
          </p:cNvSpPr>
          <p:nvPr>
            <p:ph type="body" sz="quarter" idx="19"/>
          </p:nvPr>
        </p:nvSpPr>
        <p:spPr>
          <a:xfrm>
            <a:off x="588000" y="1376363"/>
            <a:ext cx="11016000" cy="4824000"/>
          </a:xfrm>
        </p:spPr>
        <p:txBody>
          <a:bodyPr anchor="ctr" anchorCtr="0"/>
          <a:lstStyle>
            <a:lvl1pPr marL="514350" indent="-468000">
              <a:spcBef>
                <a:spcPts val="900"/>
              </a:spcBef>
              <a:buClrTx/>
              <a:buSzPct val="100000"/>
              <a:buFont typeface="+mj-lt"/>
              <a:buAutoNum type="arabicPeriod"/>
              <a:defRPr sz="2400" b="1">
                <a:latin typeface="+mj-lt"/>
              </a:defRPr>
            </a:lvl1pPr>
            <a:lvl2pPr marL="936000" indent="-468000">
              <a:spcBef>
                <a:spcPts val="900"/>
              </a:spcBef>
              <a:buClrTx/>
              <a:buSzPct val="100000"/>
              <a:buFont typeface="+mj-lt"/>
              <a:buAutoNum type="arabicPeriod"/>
              <a:defRPr sz="2400" b="1">
                <a:solidFill>
                  <a:schemeClr val="accent2"/>
                </a:solidFill>
                <a:latin typeface="+mj-lt"/>
              </a:defRPr>
            </a:lvl2pPr>
            <a:lvl3pPr marL="468000" indent="-468000">
              <a:spcBef>
                <a:spcPts val="900"/>
              </a:spcBef>
              <a:buClrTx/>
              <a:buSzPct val="100000"/>
              <a:buFont typeface="TDC NET Office" panose="00000500000000000000" pitchFamily="2" charset="0"/>
              <a:buChar char="→"/>
              <a:defRPr sz="2400" b="1">
                <a:solidFill>
                  <a:schemeClr val="accent1"/>
                </a:solidFill>
                <a:latin typeface="+mj-lt"/>
              </a:defRPr>
            </a:lvl3pPr>
            <a:lvl4pPr marL="468000" indent="-468000">
              <a:spcBef>
                <a:spcPts val="900"/>
              </a:spcBef>
              <a:buFont typeface="+mj-lt"/>
              <a:buAutoNum type="arabicPeriod"/>
              <a:defRPr sz="2400" b="1">
                <a:solidFill>
                  <a:schemeClr val="accent2"/>
                </a:solidFill>
                <a:latin typeface="+mj-lt"/>
              </a:defRPr>
            </a:lvl4pPr>
            <a:lvl5pPr marL="468000" indent="-468000">
              <a:spcBef>
                <a:spcPts val="1200"/>
              </a:spcBef>
              <a:buFont typeface="+mj-lt"/>
              <a:buAutoNum type="arabicPeriod"/>
              <a:defRPr sz="3200" b="1">
                <a:solidFill>
                  <a:schemeClr val="accent2"/>
                </a:solidFill>
              </a:defRPr>
            </a:lvl5pPr>
            <a:lvl6pPr marL="468000" indent="-468000">
              <a:spcBef>
                <a:spcPts val="1200"/>
              </a:spcBef>
              <a:spcAft>
                <a:spcPts val="600"/>
              </a:spcAft>
              <a:buFont typeface="+mj-lt"/>
              <a:buAutoNum type="arabicPeriod"/>
              <a:defRPr sz="3200" b="1">
                <a:solidFill>
                  <a:schemeClr val="accent2"/>
                </a:solidFill>
              </a:defRPr>
            </a:lvl6pPr>
            <a:lvl7pPr marL="468000" indent="-468000">
              <a:spcBef>
                <a:spcPts val="1200"/>
              </a:spcBef>
              <a:spcAft>
                <a:spcPts val="600"/>
              </a:spcAft>
              <a:buFont typeface="+mj-lt"/>
              <a:buAutoNum type="arabicPeriod"/>
              <a:defRPr sz="3200" b="1">
                <a:solidFill>
                  <a:schemeClr val="accent2"/>
                </a:solidFill>
              </a:defRPr>
            </a:lvl7pPr>
            <a:lvl8pPr marL="468000" indent="-468000">
              <a:spcBef>
                <a:spcPts val="1200"/>
              </a:spcBef>
              <a:spcAft>
                <a:spcPts val="600"/>
              </a:spcAft>
              <a:buFont typeface="+mj-lt"/>
              <a:buAutoNum type="arabicPeriod"/>
              <a:defRPr sz="3200" b="1">
                <a:solidFill>
                  <a:schemeClr val="accent2"/>
                </a:solidFill>
              </a:defRPr>
            </a:lvl8pPr>
            <a:lvl9pPr marL="468000" indent="-468000">
              <a:spcBef>
                <a:spcPts val="1200"/>
              </a:spcBef>
              <a:spcAft>
                <a:spcPts val="600"/>
              </a:spcAft>
              <a:buFont typeface="+mj-lt"/>
              <a:buAutoNum type="arabicPeriod"/>
              <a:defRPr sz="3200" b="1">
                <a:solidFill>
                  <a:schemeClr val="accent2"/>
                </a:solidFill>
              </a:defRPr>
            </a:lvl9pPr>
          </a:lstStyle>
          <a:p>
            <a:pPr lvl="0"/>
            <a:r>
              <a:rPr lang="da-DK"/>
              <a:t>Klik for at redigere teksttypografierne i masteren</a:t>
            </a:r>
          </a:p>
          <a:p>
            <a:pPr lvl="1"/>
            <a:r>
              <a:rPr lang="da-DK"/>
              <a:t>Andet niveau</a:t>
            </a:r>
          </a:p>
          <a:p>
            <a:pPr lvl="2"/>
            <a:r>
              <a:rPr lang="da-DK"/>
              <a:t>Tredje niveau</a:t>
            </a:r>
          </a:p>
          <a:p>
            <a:pPr lvl="3"/>
            <a:r>
              <a:rPr lang="da-DK"/>
              <a:t>Fjerde niveau</a:t>
            </a:r>
          </a:p>
        </p:txBody>
      </p:sp>
      <p:sp>
        <p:nvSpPr>
          <p:cNvPr id="13" name="Slide Number Placeholder 5 (FAST)">
            <a:extLst>
              <a:ext uri="{FF2B5EF4-FFF2-40B4-BE49-F238E27FC236}">
                <a16:creationId xmlns:a16="http://schemas.microsoft.com/office/drawing/2014/main" id="{29887B20-7814-4EE9-A79E-6E1560DE88CF}"/>
              </a:ext>
            </a:extLst>
          </p:cNvPr>
          <p:cNvSpPr txBox="1">
            <a:spLocks/>
          </p:cNvSpPr>
          <p:nvPr userDrawn="1"/>
        </p:nvSpPr>
        <p:spPr>
          <a:xfrm>
            <a:off x="11635200" y="6451200"/>
            <a:ext cx="252000" cy="180000"/>
          </a:xfrm>
          <a:prstGeom prst="rect">
            <a:avLst/>
          </a:prstGeom>
        </p:spPr>
        <p:txBody>
          <a:bodyPr vert="horz" lIns="0" tIns="0" rIns="0" bIns="0" rtlCol="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3DFD3FF-FAEA-D841-BBBA-173DB513EC35}" type="slidenum">
              <a:rPr lang="en-GB" sz="1000" kern="1200" noProof="0" smtClean="0">
                <a:solidFill>
                  <a:schemeClr val="accent1"/>
                </a:solidFill>
                <a:latin typeface="+mj-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lang="en-GB" sz="1000" kern="1200" noProof="0">
              <a:solidFill>
                <a:schemeClr val="accent1"/>
              </a:solidFill>
              <a:latin typeface="+mj-lt"/>
              <a:ea typeface="+mn-ea"/>
              <a:cs typeface="+mn-cs"/>
            </a:endParaRPr>
          </a:p>
        </p:txBody>
      </p:sp>
      <p:pic>
        <p:nvPicPr>
          <p:cNvPr id="16" name="Logo">
            <a:extLst>
              <a:ext uri="{FF2B5EF4-FFF2-40B4-BE49-F238E27FC236}">
                <a16:creationId xmlns:a16="http://schemas.microsoft.com/office/drawing/2014/main" id="{E3D2A796-0795-4AF4-A31C-A6233934C2E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2020" y="6399299"/>
            <a:ext cx="989149" cy="282278"/>
          </a:xfrm>
          <a:prstGeom prst="rect">
            <a:avLst/>
          </a:prstGeom>
        </p:spPr>
      </p:pic>
    </p:spTree>
    <p:extLst>
      <p:ext uri="{BB962C8B-B14F-4D97-AF65-F5344CB8AC3E}">
        <p14:creationId xmlns:p14="http://schemas.microsoft.com/office/powerpoint/2010/main" val="19984793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Content- Report">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C66ECE53-18FB-4838-BC40-01E4D1E96904}"/>
              </a:ext>
            </a:extLst>
          </p:cNvPr>
          <p:cNvSpPr>
            <a:spLocks noGrp="1"/>
          </p:cNvSpPr>
          <p:nvPr>
            <p:ph type="title"/>
          </p:nvPr>
        </p:nvSpPr>
        <p:spPr>
          <a:xfrm>
            <a:off x="588000" y="396000"/>
            <a:ext cx="11016000" cy="319318"/>
          </a:xfrm>
        </p:spPr>
        <p:txBody>
          <a:bodyPr wrap="square">
            <a:spAutoFit/>
          </a:bodyPr>
          <a:lstStyle>
            <a:lvl1pPr>
              <a:defRPr>
                <a:latin typeface="+mj-lt"/>
              </a:defRPr>
            </a:lvl1pPr>
          </a:lstStyle>
          <a:p>
            <a:r>
              <a:rPr lang="da-DK"/>
              <a:t>Klik for at redigere titeltypografien i masteren</a:t>
            </a:r>
            <a:endParaRPr lang="en-GB"/>
          </a:p>
        </p:txBody>
      </p:sp>
      <p:sp>
        <p:nvSpPr>
          <p:cNvPr id="3" name="Content Placeholder 2"/>
          <p:cNvSpPr>
            <a:spLocks noGrp="1"/>
          </p:cNvSpPr>
          <p:nvPr>
            <p:ph idx="1"/>
          </p:nvPr>
        </p:nvSpPr>
        <p:spPr>
          <a:xfrm>
            <a:off x="588000" y="1376363"/>
            <a:ext cx="11016000" cy="4824000"/>
          </a:xfrm>
        </p:spPr>
        <p:txBody>
          <a:bodyPr/>
          <a:lstStyle>
            <a:lvl1pPr>
              <a:buSzPct val="110000"/>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en-GB" noProof="0"/>
          </a:p>
        </p:txBody>
      </p:sp>
      <p:sp>
        <p:nvSpPr>
          <p:cNvPr id="8" name="Text Placeholder note">
            <a:extLst>
              <a:ext uri="{FF2B5EF4-FFF2-40B4-BE49-F238E27FC236}">
                <a16:creationId xmlns:a16="http://schemas.microsoft.com/office/drawing/2014/main" id="{D89EF5F8-4B69-4EC4-BF21-3911EEA699CE}"/>
              </a:ext>
            </a:extLst>
          </p:cNvPr>
          <p:cNvSpPr>
            <a:spLocks noGrp="1"/>
          </p:cNvSpPr>
          <p:nvPr>
            <p:ph type="body" sz="quarter" idx="26"/>
          </p:nvPr>
        </p:nvSpPr>
        <p:spPr>
          <a:xfrm>
            <a:off x="1632000" y="6471189"/>
            <a:ext cx="9972000" cy="138499"/>
          </a:xfrm>
        </p:spPr>
        <p:txBody>
          <a:bodyPr anchor="ctr" anchorCtr="0">
            <a:spAutoFit/>
          </a:bodyPr>
          <a:lstStyle>
            <a:lvl1pPr marL="162000" indent="-162000">
              <a:spcAft>
                <a:spcPts val="0"/>
              </a:spcAft>
              <a:buClrTx/>
              <a:buSzPct val="100000"/>
              <a:buFont typeface="+mj-lt"/>
              <a:buAutoNum type="arabicPeriod"/>
              <a:defRPr sz="1000">
                <a:solidFill>
                  <a:srgbClr val="787878"/>
                </a:solidFill>
                <a:latin typeface="+mj-lt"/>
              </a:defRPr>
            </a:lvl1pPr>
          </a:lstStyle>
          <a:p>
            <a:pPr lvl="0"/>
            <a:r>
              <a:rPr lang="da-DK"/>
              <a:t>Klik for at redigere teksttypografierne i masteren</a:t>
            </a:r>
          </a:p>
        </p:txBody>
      </p:sp>
    </p:spTree>
    <p:extLst>
      <p:ext uri="{BB962C8B-B14F-4D97-AF65-F5344CB8AC3E}">
        <p14:creationId xmlns:p14="http://schemas.microsoft.com/office/powerpoint/2010/main" val="50503870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wo Content A">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8142A49F-08E5-4F4D-8751-51CEFBAD2D57}"/>
              </a:ext>
            </a:extLst>
          </p:cNvPr>
          <p:cNvSpPr>
            <a:spLocks noGrp="1"/>
          </p:cNvSpPr>
          <p:nvPr>
            <p:ph type="title"/>
          </p:nvPr>
        </p:nvSpPr>
        <p:spPr>
          <a:xfrm>
            <a:off x="588000" y="396000"/>
            <a:ext cx="11016000" cy="319318"/>
          </a:xfrm>
        </p:spPr>
        <p:txBody>
          <a:bodyPr/>
          <a:lstStyle>
            <a:lvl1pPr>
              <a:defRPr>
                <a:latin typeface="+mj-lt"/>
              </a:defRPr>
            </a:lvl1pPr>
          </a:lstStyle>
          <a:p>
            <a:r>
              <a:rPr lang="da-DK"/>
              <a:t>Klik for at redigere titeltypografien i masteren</a:t>
            </a:r>
            <a:endParaRPr lang="en-GB"/>
          </a:p>
        </p:txBody>
      </p:sp>
      <p:sp>
        <p:nvSpPr>
          <p:cNvPr id="3" name="Content Placeholder 2"/>
          <p:cNvSpPr>
            <a:spLocks noGrp="1"/>
          </p:cNvSpPr>
          <p:nvPr>
            <p:ph idx="1"/>
          </p:nvPr>
        </p:nvSpPr>
        <p:spPr>
          <a:xfrm>
            <a:off x="588000" y="1376363"/>
            <a:ext cx="5220000" cy="4824000"/>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en-GB" noProof="0"/>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p:nvPr>
        </p:nvSpPr>
        <p:spPr>
          <a:xfrm>
            <a:off x="6384000" y="1376363"/>
            <a:ext cx="5220000" cy="4824000"/>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GB"/>
          </a:p>
        </p:txBody>
      </p:sp>
      <p:sp>
        <p:nvSpPr>
          <p:cNvPr id="19" name="Text Placeholder note">
            <a:extLst>
              <a:ext uri="{FF2B5EF4-FFF2-40B4-BE49-F238E27FC236}">
                <a16:creationId xmlns:a16="http://schemas.microsoft.com/office/drawing/2014/main" id="{648E688D-D49E-48B7-BAC7-06F39056C1B1}"/>
              </a:ext>
            </a:extLst>
          </p:cNvPr>
          <p:cNvSpPr>
            <a:spLocks noGrp="1"/>
          </p:cNvSpPr>
          <p:nvPr>
            <p:ph type="body" sz="quarter" idx="26"/>
          </p:nvPr>
        </p:nvSpPr>
        <p:spPr>
          <a:xfrm>
            <a:off x="1632000" y="6471189"/>
            <a:ext cx="9972000" cy="138499"/>
          </a:xfrm>
        </p:spPr>
        <p:txBody>
          <a:bodyPr anchor="ctr" anchorCtr="0">
            <a:spAutoFit/>
          </a:bodyPr>
          <a:lstStyle>
            <a:lvl1pPr marL="162000" indent="-162000">
              <a:spcAft>
                <a:spcPts val="0"/>
              </a:spcAft>
              <a:buClrTx/>
              <a:buSzPct val="100000"/>
              <a:buFont typeface="+mj-lt"/>
              <a:buAutoNum type="arabicPeriod"/>
              <a:defRPr sz="1000">
                <a:solidFill>
                  <a:srgbClr val="787878"/>
                </a:solidFill>
                <a:latin typeface="+mj-lt"/>
              </a:defRPr>
            </a:lvl1pPr>
          </a:lstStyle>
          <a:p>
            <a:pPr lvl="0"/>
            <a:r>
              <a:rPr lang="da-DK"/>
              <a:t>Klik for at redigere teksttypografierne i masteren</a:t>
            </a:r>
          </a:p>
        </p:txBody>
      </p:sp>
    </p:spTree>
    <p:extLst>
      <p:ext uri="{BB962C8B-B14F-4D97-AF65-F5344CB8AC3E}">
        <p14:creationId xmlns:p14="http://schemas.microsoft.com/office/powerpoint/2010/main" val="3997256699"/>
      </p:ext>
    </p:extLst>
  </p:cSld>
  <p:clrMapOvr>
    <a:masterClrMapping/>
  </p:clrMapOvr>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8142A49F-08E5-4F4D-8751-51CEFBAD2D57}"/>
              </a:ext>
            </a:extLst>
          </p:cNvPr>
          <p:cNvSpPr>
            <a:spLocks noGrp="1"/>
          </p:cNvSpPr>
          <p:nvPr>
            <p:ph type="title"/>
          </p:nvPr>
        </p:nvSpPr>
        <p:spPr>
          <a:xfrm>
            <a:off x="588000" y="396000"/>
            <a:ext cx="11016000" cy="319318"/>
          </a:xfrm>
        </p:spPr>
        <p:txBody>
          <a:bodyPr/>
          <a:lstStyle>
            <a:lvl1pPr>
              <a:defRPr>
                <a:latin typeface="+mj-lt"/>
              </a:defRPr>
            </a:lvl1pPr>
          </a:lstStyle>
          <a:p>
            <a:r>
              <a:rPr lang="da-DK"/>
              <a:t>Klik for at redigere titeltypografien i masteren</a:t>
            </a:r>
            <a:endParaRPr lang="en-GB"/>
          </a:p>
        </p:txBody>
      </p:sp>
      <p:sp>
        <p:nvSpPr>
          <p:cNvPr id="3" name="Content Placeholder 2"/>
          <p:cNvSpPr>
            <a:spLocks noGrp="1"/>
          </p:cNvSpPr>
          <p:nvPr>
            <p:ph idx="1"/>
          </p:nvPr>
        </p:nvSpPr>
        <p:spPr>
          <a:xfrm>
            <a:off x="588000" y="1376363"/>
            <a:ext cx="3492000" cy="4824000"/>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en-GB" noProof="0"/>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p:nvPr>
        </p:nvSpPr>
        <p:spPr>
          <a:xfrm>
            <a:off x="8112000" y="1376363"/>
            <a:ext cx="3492000" cy="4824000"/>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GB"/>
          </a:p>
        </p:txBody>
      </p:sp>
      <p:sp>
        <p:nvSpPr>
          <p:cNvPr id="19" name="Text Placeholder note">
            <a:extLst>
              <a:ext uri="{FF2B5EF4-FFF2-40B4-BE49-F238E27FC236}">
                <a16:creationId xmlns:a16="http://schemas.microsoft.com/office/drawing/2014/main" id="{648E688D-D49E-48B7-BAC7-06F39056C1B1}"/>
              </a:ext>
            </a:extLst>
          </p:cNvPr>
          <p:cNvSpPr>
            <a:spLocks noGrp="1"/>
          </p:cNvSpPr>
          <p:nvPr>
            <p:ph type="body" sz="quarter" idx="26"/>
          </p:nvPr>
        </p:nvSpPr>
        <p:spPr>
          <a:xfrm>
            <a:off x="1632000" y="6471189"/>
            <a:ext cx="9972000" cy="138499"/>
          </a:xfrm>
        </p:spPr>
        <p:txBody>
          <a:bodyPr anchor="ctr" anchorCtr="0">
            <a:spAutoFit/>
          </a:bodyPr>
          <a:lstStyle>
            <a:lvl1pPr marL="162000" indent="-162000">
              <a:spcAft>
                <a:spcPts val="0"/>
              </a:spcAft>
              <a:buClrTx/>
              <a:buSzPct val="100000"/>
              <a:buFont typeface="+mj-lt"/>
              <a:buAutoNum type="arabicPeriod"/>
              <a:defRPr sz="1000">
                <a:solidFill>
                  <a:srgbClr val="787878"/>
                </a:solidFill>
                <a:latin typeface="+mj-lt"/>
              </a:defRPr>
            </a:lvl1pPr>
          </a:lstStyle>
          <a:p>
            <a:pPr lvl="0"/>
            <a:r>
              <a:rPr lang="da-DK"/>
              <a:t>Klik for at redigere teksttypografierne i masteren</a:t>
            </a:r>
          </a:p>
        </p:txBody>
      </p:sp>
      <p:sp>
        <p:nvSpPr>
          <p:cNvPr id="4" name="Content Placeholder 3">
            <a:extLst>
              <a:ext uri="{FF2B5EF4-FFF2-40B4-BE49-F238E27FC236}">
                <a16:creationId xmlns:a16="http://schemas.microsoft.com/office/drawing/2014/main" id="{8D06A66B-524E-4A89-99A1-632CCCAD07D4}"/>
              </a:ext>
            </a:extLst>
          </p:cNvPr>
          <p:cNvSpPr>
            <a:spLocks noGrp="1"/>
          </p:cNvSpPr>
          <p:nvPr>
            <p:ph sz="quarter" idx="27"/>
          </p:nvPr>
        </p:nvSpPr>
        <p:spPr>
          <a:xfrm>
            <a:off x="4350000" y="1376363"/>
            <a:ext cx="3492000" cy="4824000"/>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GB"/>
          </a:p>
        </p:txBody>
      </p:sp>
    </p:spTree>
    <p:extLst>
      <p:ext uri="{BB962C8B-B14F-4D97-AF65-F5344CB8AC3E}">
        <p14:creationId xmlns:p14="http://schemas.microsoft.com/office/powerpoint/2010/main" val="2380193815"/>
      </p:ext>
    </p:extLst>
  </p:cSld>
  <p:clrMapOvr>
    <a:masterClrMapping/>
  </p:clrMapOvr>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Empty slide">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C66ECE53-18FB-4838-BC40-01E4D1E96904}"/>
              </a:ext>
            </a:extLst>
          </p:cNvPr>
          <p:cNvSpPr>
            <a:spLocks noGrp="1"/>
          </p:cNvSpPr>
          <p:nvPr>
            <p:ph type="title"/>
          </p:nvPr>
        </p:nvSpPr>
        <p:spPr>
          <a:xfrm>
            <a:off x="588000" y="396000"/>
            <a:ext cx="11016000" cy="319318"/>
          </a:xfrm>
        </p:spPr>
        <p:txBody>
          <a:bodyPr wrap="square">
            <a:spAutoFit/>
          </a:bodyPr>
          <a:lstStyle>
            <a:lvl1pPr>
              <a:defRPr>
                <a:latin typeface="+mj-lt"/>
              </a:defRPr>
            </a:lvl1pPr>
          </a:lstStyle>
          <a:p>
            <a:r>
              <a:rPr lang="da-DK"/>
              <a:t>Klik for at redigere titeltypografien i masteren</a:t>
            </a:r>
            <a:endParaRPr lang="en-GB"/>
          </a:p>
        </p:txBody>
      </p:sp>
      <p:sp>
        <p:nvSpPr>
          <p:cNvPr id="8" name="Text Placeholder note">
            <a:extLst>
              <a:ext uri="{FF2B5EF4-FFF2-40B4-BE49-F238E27FC236}">
                <a16:creationId xmlns:a16="http://schemas.microsoft.com/office/drawing/2014/main" id="{D89EF5F8-4B69-4EC4-BF21-3911EEA699CE}"/>
              </a:ext>
            </a:extLst>
          </p:cNvPr>
          <p:cNvSpPr>
            <a:spLocks noGrp="1"/>
          </p:cNvSpPr>
          <p:nvPr>
            <p:ph type="body" sz="quarter" idx="26"/>
          </p:nvPr>
        </p:nvSpPr>
        <p:spPr>
          <a:xfrm>
            <a:off x="1632000" y="6471189"/>
            <a:ext cx="9972000" cy="138499"/>
          </a:xfrm>
        </p:spPr>
        <p:txBody>
          <a:bodyPr anchor="ctr" anchorCtr="0">
            <a:spAutoFit/>
          </a:bodyPr>
          <a:lstStyle>
            <a:lvl1pPr marL="162000" indent="-162000">
              <a:spcAft>
                <a:spcPts val="0"/>
              </a:spcAft>
              <a:buClrTx/>
              <a:buSzPct val="100000"/>
              <a:buFont typeface="+mj-lt"/>
              <a:buAutoNum type="arabicPeriod"/>
              <a:defRPr sz="1000">
                <a:solidFill>
                  <a:srgbClr val="787878"/>
                </a:solidFill>
                <a:latin typeface="+mj-lt"/>
              </a:defRPr>
            </a:lvl1pPr>
          </a:lstStyle>
          <a:p>
            <a:pPr lvl="0"/>
            <a:r>
              <a:rPr lang="da-DK"/>
              <a:t>Klik for at redigere teksttypografierne i masteren</a:t>
            </a:r>
          </a:p>
        </p:txBody>
      </p:sp>
    </p:spTree>
    <p:extLst>
      <p:ext uri="{BB962C8B-B14F-4D97-AF65-F5344CB8AC3E}">
        <p14:creationId xmlns:p14="http://schemas.microsoft.com/office/powerpoint/2010/main" val="27976060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Empty slide">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6EB638F6-ADAD-764C-88BD-1A37871F89BA}"/>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l">
              <a:lnSpc>
                <a:spcPct val="90000"/>
              </a:lnSpc>
            </a:pPr>
            <a:endParaRPr lang="da-DK" sz="1400" noProof="0" err="1"/>
          </a:p>
        </p:txBody>
      </p:sp>
      <p:sp>
        <p:nvSpPr>
          <p:cNvPr id="13" name="Title 1">
            <a:extLst>
              <a:ext uri="{FF2B5EF4-FFF2-40B4-BE49-F238E27FC236}">
                <a16:creationId xmlns:a16="http://schemas.microsoft.com/office/drawing/2014/main" id="{C66ECE53-18FB-4838-BC40-01E4D1E96904}"/>
              </a:ext>
            </a:extLst>
          </p:cNvPr>
          <p:cNvSpPr>
            <a:spLocks noGrp="1"/>
          </p:cNvSpPr>
          <p:nvPr>
            <p:ph type="title"/>
          </p:nvPr>
        </p:nvSpPr>
        <p:spPr>
          <a:xfrm>
            <a:off x="588000" y="396000"/>
            <a:ext cx="11016000" cy="319318"/>
          </a:xfrm>
        </p:spPr>
        <p:txBody>
          <a:bodyPr wrap="square">
            <a:spAutoFit/>
          </a:bodyPr>
          <a:lstStyle>
            <a:lvl1pPr>
              <a:defRPr>
                <a:latin typeface="+mj-lt"/>
              </a:defRPr>
            </a:lvl1pPr>
          </a:lstStyle>
          <a:p>
            <a:r>
              <a:rPr lang="da-DK"/>
              <a:t>Klik for at redigere titeltypografien i masteren</a:t>
            </a:r>
            <a:endParaRPr lang="en-GB"/>
          </a:p>
        </p:txBody>
      </p:sp>
      <p:sp>
        <p:nvSpPr>
          <p:cNvPr id="8" name="Text Placeholder note">
            <a:extLst>
              <a:ext uri="{FF2B5EF4-FFF2-40B4-BE49-F238E27FC236}">
                <a16:creationId xmlns:a16="http://schemas.microsoft.com/office/drawing/2014/main" id="{D89EF5F8-4B69-4EC4-BF21-3911EEA699CE}"/>
              </a:ext>
            </a:extLst>
          </p:cNvPr>
          <p:cNvSpPr>
            <a:spLocks noGrp="1"/>
          </p:cNvSpPr>
          <p:nvPr>
            <p:ph type="body" sz="quarter" idx="26"/>
          </p:nvPr>
        </p:nvSpPr>
        <p:spPr>
          <a:xfrm>
            <a:off x="1632000" y="6471189"/>
            <a:ext cx="9972000" cy="138499"/>
          </a:xfrm>
        </p:spPr>
        <p:txBody>
          <a:bodyPr anchor="ctr" anchorCtr="0">
            <a:spAutoFit/>
          </a:bodyPr>
          <a:lstStyle>
            <a:lvl1pPr marL="162000" indent="-162000">
              <a:spcAft>
                <a:spcPts val="0"/>
              </a:spcAft>
              <a:buClrTx/>
              <a:buSzPct val="100000"/>
              <a:buFont typeface="+mj-lt"/>
              <a:buAutoNum type="arabicPeriod"/>
              <a:defRPr sz="1000">
                <a:solidFill>
                  <a:srgbClr val="787878"/>
                </a:solidFill>
                <a:latin typeface="+mj-lt"/>
              </a:defRPr>
            </a:lvl1pPr>
          </a:lstStyle>
          <a:p>
            <a:pPr lvl="0"/>
            <a:r>
              <a:rPr lang="da-DK"/>
              <a:t>Klik for at redigere teksttypografierne i masteren</a:t>
            </a:r>
          </a:p>
        </p:txBody>
      </p:sp>
      <p:pic>
        <p:nvPicPr>
          <p:cNvPr id="5" name="Logo">
            <a:extLst>
              <a:ext uri="{FF2B5EF4-FFF2-40B4-BE49-F238E27FC236}">
                <a16:creationId xmlns:a16="http://schemas.microsoft.com/office/drawing/2014/main" id="{92002177-C400-5C4D-B620-734F4B1D02C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2020" y="6399299"/>
            <a:ext cx="989149" cy="282278"/>
          </a:xfrm>
          <a:prstGeom prst="rect">
            <a:avLst/>
          </a:prstGeom>
        </p:spPr>
      </p:pic>
      <p:sp>
        <p:nvSpPr>
          <p:cNvPr id="6" name="Slide Number Placeholder 5 (FAST)">
            <a:extLst>
              <a:ext uri="{FF2B5EF4-FFF2-40B4-BE49-F238E27FC236}">
                <a16:creationId xmlns:a16="http://schemas.microsoft.com/office/drawing/2014/main" id="{11E13C77-20BF-EA47-BEAF-CFBDEA680F2D}"/>
              </a:ext>
            </a:extLst>
          </p:cNvPr>
          <p:cNvSpPr txBox="1">
            <a:spLocks/>
          </p:cNvSpPr>
          <p:nvPr userDrawn="1"/>
        </p:nvSpPr>
        <p:spPr>
          <a:xfrm>
            <a:off x="11584039" y="6463494"/>
            <a:ext cx="303161" cy="153888"/>
          </a:xfrm>
          <a:prstGeom prst="rect">
            <a:avLst/>
          </a:prstGeom>
        </p:spPr>
        <p:txBody>
          <a:bodyPr vert="horz" lIns="0" tIns="0" rIns="0" bIns="0" rtlCol="0" anchor="b"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3DFD3FF-FAEA-D841-BBBA-173DB513EC35}" type="slidenum">
              <a:rPr lang="en-GB" sz="1000" kern="1200" noProof="0" smtClean="0">
                <a:solidFill>
                  <a:schemeClr val="accent1"/>
                </a:solidFill>
                <a:latin typeface="+mj-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lang="en-GB" sz="1000" kern="1200" noProof="0">
              <a:solidFill>
                <a:schemeClr val="accent1"/>
              </a:solidFill>
              <a:latin typeface="+mj-lt"/>
              <a:ea typeface="+mn-ea"/>
              <a:cs typeface="+mn-cs"/>
            </a:endParaRPr>
          </a:p>
        </p:txBody>
      </p:sp>
    </p:spTree>
    <p:extLst>
      <p:ext uri="{BB962C8B-B14F-4D97-AF65-F5344CB8AC3E}">
        <p14:creationId xmlns:p14="http://schemas.microsoft.com/office/powerpoint/2010/main" val="326633743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Empty slide">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6EB638F6-ADAD-764C-88BD-1A37871F89BA}"/>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l">
              <a:lnSpc>
                <a:spcPct val="90000"/>
              </a:lnSpc>
            </a:pPr>
            <a:endParaRPr lang="da-DK" sz="1400" noProof="0"/>
          </a:p>
        </p:txBody>
      </p:sp>
      <p:sp>
        <p:nvSpPr>
          <p:cNvPr id="13" name="Title 1">
            <a:extLst>
              <a:ext uri="{FF2B5EF4-FFF2-40B4-BE49-F238E27FC236}">
                <a16:creationId xmlns:a16="http://schemas.microsoft.com/office/drawing/2014/main" id="{C66ECE53-18FB-4838-BC40-01E4D1E96904}"/>
              </a:ext>
            </a:extLst>
          </p:cNvPr>
          <p:cNvSpPr>
            <a:spLocks noGrp="1"/>
          </p:cNvSpPr>
          <p:nvPr>
            <p:ph type="title"/>
          </p:nvPr>
        </p:nvSpPr>
        <p:spPr>
          <a:xfrm>
            <a:off x="588000" y="396000"/>
            <a:ext cx="11016000" cy="319318"/>
          </a:xfrm>
        </p:spPr>
        <p:txBody>
          <a:bodyPr wrap="square">
            <a:spAutoFit/>
          </a:bodyPr>
          <a:lstStyle>
            <a:lvl1pPr>
              <a:defRPr>
                <a:latin typeface="+mj-lt"/>
              </a:defRPr>
            </a:lvl1pPr>
          </a:lstStyle>
          <a:p>
            <a:r>
              <a:rPr lang="da-DK"/>
              <a:t>Klik for at redigere titeltypografien i masteren</a:t>
            </a:r>
            <a:endParaRPr lang="en-GB"/>
          </a:p>
        </p:txBody>
      </p:sp>
      <p:sp>
        <p:nvSpPr>
          <p:cNvPr id="8" name="Text Placeholder note">
            <a:extLst>
              <a:ext uri="{FF2B5EF4-FFF2-40B4-BE49-F238E27FC236}">
                <a16:creationId xmlns:a16="http://schemas.microsoft.com/office/drawing/2014/main" id="{D89EF5F8-4B69-4EC4-BF21-3911EEA699CE}"/>
              </a:ext>
            </a:extLst>
          </p:cNvPr>
          <p:cNvSpPr>
            <a:spLocks noGrp="1"/>
          </p:cNvSpPr>
          <p:nvPr>
            <p:ph type="body" sz="quarter" idx="26"/>
          </p:nvPr>
        </p:nvSpPr>
        <p:spPr>
          <a:xfrm>
            <a:off x="1632000" y="6471189"/>
            <a:ext cx="9972000" cy="138499"/>
          </a:xfrm>
        </p:spPr>
        <p:txBody>
          <a:bodyPr anchor="ctr" anchorCtr="0">
            <a:spAutoFit/>
          </a:bodyPr>
          <a:lstStyle>
            <a:lvl1pPr marL="162000" indent="-162000">
              <a:spcAft>
                <a:spcPts val="0"/>
              </a:spcAft>
              <a:buClrTx/>
              <a:buSzPct val="100000"/>
              <a:buFont typeface="+mj-lt"/>
              <a:buAutoNum type="arabicPeriod"/>
              <a:defRPr sz="1000">
                <a:solidFill>
                  <a:srgbClr val="787878"/>
                </a:solidFill>
                <a:latin typeface="+mj-lt"/>
              </a:defRPr>
            </a:lvl1pPr>
          </a:lstStyle>
          <a:p>
            <a:pPr lvl="0"/>
            <a:r>
              <a:rPr lang="da-DK"/>
              <a:t>Klik for at redigere teksttypografierne i masteren</a:t>
            </a:r>
          </a:p>
        </p:txBody>
      </p:sp>
      <p:pic>
        <p:nvPicPr>
          <p:cNvPr id="5" name="Logo">
            <a:extLst>
              <a:ext uri="{FF2B5EF4-FFF2-40B4-BE49-F238E27FC236}">
                <a16:creationId xmlns:a16="http://schemas.microsoft.com/office/drawing/2014/main" id="{92002177-C400-5C4D-B620-734F4B1D02C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2020" y="6399299"/>
            <a:ext cx="989149" cy="282278"/>
          </a:xfrm>
          <a:prstGeom prst="rect">
            <a:avLst/>
          </a:prstGeom>
        </p:spPr>
      </p:pic>
      <p:sp>
        <p:nvSpPr>
          <p:cNvPr id="6" name="Slide Number Placeholder 5 (FAST)">
            <a:extLst>
              <a:ext uri="{FF2B5EF4-FFF2-40B4-BE49-F238E27FC236}">
                <a16:creationId xmlns:a16="http://schemas.microsoft.com/office/drawing/2014/main" id="{11E13C77-20BF-EA47-BEAF-CFBDEA680F2D}"/>
              </a:ext>
            </a:extLst>
          </p:cNvPr>
          <p:cNvSpPr txBox="1">
            <a:spLocks/>
          </p:cNvSpPr>
          <p:nvPr userDrawn="1"/>
        </p:nvSpPr>
        <p:spPr>
          <a:xfrm>
            <a:off x="11584039" y="6463494"/>
            <a:ext cx="303161" cy="153888"/>
          </a:xfrm>
          <a:prstGeom prst="rect">
            <a:avLst/>
          </a:prstGeom>
        </p:spPr>
        <p:txBody>
          <a:bodyPr vert="horz" lIns="0" tIns="0" rIns="0" bIns="0" rtlCol="0" anchor="b"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3DFD3FF-FAEA-D841-BBBA-173DB513EC35}" type="slidenum">
              <a:rPr lang="en-GB" sz="1000" kern="1200" noProof="0" smtClean="0">
                <a:solidFill>
                  <a:schemeClr val="accent1"/>
                </a:solidFill>
                <a:latin typeface="+mj-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lang="en-GB" sz="1000" kern="1200" noProof="0">
              <a:solidFill>
                <a:schemeClr val="accent1"/>
              </a:solidFill>
              <a:latin typeface="+mj-lt"/>
              <a:ea typeface="+mn-ea"/>
              <a:cs typeface="+mn-cs"/>
            </a:endParaRPr>
          </a:p>
        </p:txBody>
      </p:sp>
    </p:spTree>
    <p:extLst>
      <p:ext uri="{BB962C8B-B14F-4D97-AF65-F5344CB8AC3E}">
        <p14:creationId xmlns:p14="http://schemas.microsoft.com/office/powerpoint/2010/main" val="67698612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wo Content B">
    <p:spTree>
      <p:nvGrpSpPr>
        <p:cNvPr id="1" name=""/>
        <p:cNvGrpSpPr/>
        <p:nvPr/>
      </p:nvGrpSpPr>
      <p:grpSpPr>
        <a:xfrm>
          <a:off x="0" y="0"/>
          <a:ext cx="0" cy="0"/>
          <a:chOff x="0" y="0"/>
          <a:chExt cx="0" cy="0"/>
        </a:xfrm>
      </p:grpSpPr>
      <p:sp>
        <p:nvSpPr>
          <p:cNvPr id="6" name="Background">
            <a:extLst>
              <a:ext uri="{FF2B5EF4-FFF2-40B4-BE49-F238E27FC236}">
                <a16:creationId xmlns:a16="http://schemas.microsoft.com/office/drawing/2014/main" id="{9C58E116-1CA2-48D8-BBA9-6A2268F29FBA}"/>
              </a:ext>
            </a:extLst>
          </p:cNvPr>
          <p:cNvSpPr/>
          <p:nvPr userDrawn="1"/>
        </p:nvSpPr>
        <p:spPr>
          <a:xfrm>
            <a:off x="5497830" y="0"/>
            <a:ext cx="6695370" cy="6861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latin typeface="+mj-lt"/>
            </a:endParaRPr>
          </a:p>
        </p:txBody>
      </p:sp>
      <p:sp>
        <p:nvSpPr>
          <p:cNvPr id="14" name="Title 1">
            <a:extLst>
              <a:ext uri="{FF2B5EF4-FFF2-40B4-BE49-F238E27FC236}">
                <a16:creationId xmlns:a16="http://schemas.microsoft.com/office/drawing/2014/main" id="{8142A49F-08E5-4F4D-8751-51CEFBAD2D57}"/>
              </a:ext>
            </a:extLst>
          </p:cNvPr>
          <p:cNvSpPr>
            <a:spLocks noGrp="1"/>
          </p:cNvSpPr>
          <p:nvPr>
            <p:ph type="title"/>
          </p:nvPr>
        </p:nvSpPr>
        <p:spPr>
          <a:xfrm>
            <a:off x="588000" y="396000"/>
            <a:ext cx="4320000" cy="638636"/>
          </a:xfrm>
        </p:spPr>
        <p:txBody>
          <a:bodyPr>
            <a:spAutoFit/>
          </a:bodyPr>
          <a:lstStyle>
            <a:lvl1pPr>
              <a:defRPr>
                <a:latin typeface="+mj-lt"/>
              </a:defRPr>
            </a:lvl1pPr>
          </a:lstStyle>
          <a:p>
            <a:r>
              <a:rPr lang="da-DK"/>
              <a:t>Klik for at redigere titeltypografien i masteren</a:t>
            </a:r>
            <a:endParaRPr lang="en-GB"/>
          </a:p>
        </p:txBody>
      </p:sp>
      <p:sp>
        <p:nvSpPr>
          <p:cNvPr id="3" name="Content Placeholder 2"/>
          <p:cNvSpPr>
            <a:spLocks noGrp="1"/>
          </p:cNvSpPr>
          <p:nvPr>
            <p:ph idx="1"/>
          </p:nvPr>
        </p:nvSpPr>
        <p:spPr>
          <a:xfrm>
            <a:off x="588000" y="1376363"/>
            <a:ext cx="4320000" cy="4824000"/>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en-GB" noProof="0"/>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p:nvPr>
        </p:nvSpPr>
        <p:spPr>
          <a:xfrm>
            <a:off x="6096000" y="1376363"/>
            <a:ext cx="5508000" cy="4824000"/>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GB"/>
          </a:p>
        </p:txBody>
      </p:sp>
      <p:sp>
        <p:nvSpPr>
          <p:cNvPr id="19" name="Text Placeholder note">
            <a:extLst>
              <a:ext uri="{FF2B5EF4-FFF2-40B4-BE49-F238E27FC236}">
                <a16:creationId xmlns:a16="http://schemas.microsoft.com/office/drawing/2014/main" id="{648E688D-D49E-48B7-BAC7-06F39056C1B1}"/>
              </a:ext>
            </a:extLst>
          </p:cNvPr>
          <p:cNvSpPr>
            <a:spLocks noGrp="1"/>
          </p:cNvSpPr>
          <p:nvPr>
            <p:ph type="body" sz="quarter" idx="26"/>
          </p:nvPr>
        </p:nvSpPr>
        <p:spPr>
          <a:xfrm>
            <a:off x="1632000" y="6471189"/>
            <a:ext cx="3276000" cy="138499"/>
          </a:xfrm>
        </p:spPr>
        <p:txBody>
          <a:bodyPr anchor="ctr" anchorCtr="0">
            <a:spAutoFit/>
          </a:bodyPr>
          <a:lstStyle>
            <a:lvl1pPr marL="162000" indent="-162000">
              <a:spcAft>
                <a:spcPts val="0"/>
              </a:spcAft>
              <a:buClrTx/>
              <a:buSzPct val="100000"/>
              <a:buFont typeface="+mj-lt"/>
              <a:buAutoNum type="arabicPeriod"/>
              <a:defRPr sz="1000">
                <a:solidFill>
                  <a:srgbClr val="787878"/>
                </a:solidFill>
                <a:latin typeface="+mj-lt"/>
              </a:defRPr>
            </a:lvl1pPr>
          </a:lstStyle>
          <a:p>
            <a:pPr lvl="0"/>
            <a:r>
              <a:rPr lang="da-DK"/>
              <a:t>Klik for at redigere teksttypografierne i masteren</a:t>
            </a:r>
          </a:p>
        </p:txBody>
      </p:sp>
    </p:spTree>
    <p:extLst>
      <p:ext uri="{BB962C8B-B14F-4D97-AF65-F5344CB8AC3E}">
        <p14:creationId xmlns:p14="http://schemas.microsoft.com/office/powerpoint/2010/main" val="1206641501"/>
      </p:ext>
    </p:extLst>
  </p:cSld>
  <p:clrMapOvr>
    <a:masterClrMapping/>
  </p:clrMapOvr>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C">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CEDB0737-A31E-4D9A-AACB-46AA4C81D37F}"/>
              </a:ext>
            </a:extLst>
          </p:cNvPr>
          <p:cNvGraphicFramePr>
            <a:graphicFrameLocks noChangeAspect="1"/>
          </p:cNvGraphicFramePr>
          <p:nvPr userDrawn="1">
            <p:custDataLst>
              <p:tags r:id="rId1"/>
            </p:custDataLst>
            <p:extLst>
              <p:ext uri="{D42A27DB-BD31-4B8C-83A1-F6EECF244321}">
                <p14:modId xmlns:p14="http://schemas.microsoft.com/office/powerpoint/2010/main" val="41147695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1" imgH="420" progId="TCLayout.ActiveDocument.1">
                  <p:embed/>
                </p:oleObj>
              </mc:Choice>
              <mc:Fallback>
                <p:oleObj name="think-cell Slide" r:id="rId4" imgW="421" imgH="420" progId="TCLayout.ActiveDocument.1">
                  <p:embed/>
                  <p:pic>
                    <p:nvPicPr>
                      <p:cNvPr id="4" name="Objekt 3" hidden="1">
                        <a:extLst>
                          <a:ext uri="{FF2B5EF4-FFF2-40B4-BE49-F238E27FC236}">
                            <a16:creationId xmlns:a16="http://schemas.microsoft.com/office/drawing/2014/main" id="{CEDB0737-A31E-4D9A-AACB-46AA4C81D37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ktangel 1" hidden="1">
            <a:extLst>
              <a:ext uri="{FF2B5EF4-FFF2-40B4-BE49-F238E27FC236}">
                <a16:creationId xmlns:a16="http://schemas.microsoft.com/office/drawing/2014/main" id="{F8205348-CF07-4DF1-B5E1-BA961AAC415D}"/>
              </a:ext>
            </a:extLst>
          </p:cNvPr>
          <p:cNvSpPr/>
          <p:nvPr userDrawn="1">
            <p:custDataLst>
              <p:tags r:id="rId2"/>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l">
              <a:lnSpc>
                <a:spcPct val="90000"/>
              </a:lnSpc>
            </a:pPr>
            <a:endParaRPr lang="da-DK" sz="2500" b="1" i="0" baseline="0" noProof="0" err="1">
              <a:latin typeface="TDC NET" panose="00000500000000000000" pitchFamily="2" charset="0"/>
              <a:ea typeface="+mj-ea"/>
              <a:cs typeface="+mj-cs"/>
              <a:sym typeface="TDC NET" panose="00000500000000000000" pitchFamily="2" charset="0"/>
            </a:endParaRPr>
          </a:p>
        </p:txBody>
      </p:sp>
      <p:sp>
        <p:nvSpPr>
          <p:cNvPr id="8" name="Background">
            <a:extLst>
              <a:ext uri="{FF2B5EF4-FFF2-40B4-BE49-F238E27FC236}">
                <a16:creationId xmlns:a16="http://schemas.microsoft.com/office/drawing/2014/main" id="{61B1D526-9715-4C65-83EE-79727CD02D30}"/>
              </a:ext>
            </a:extLst>
          </p:cNvPr>
          <p:cNvSpPr/>
          <p:nvPr userDrawn="1"/>
        </p:nvSpPr>
        <p:spPr>
          <a:xfrm>
            <a:off x="-17794" y="14471"/>
            <a:ext cx="6695370" cy="6861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latin typeface="+mj-lt"/>
            </a:endParaRPr>
          </a:p>
        </p:txBody>
      </p:sp>
      <p:sp>
        <p:nvSpPr>
          <p:cNvPr id="14" name="Title 1">
            <a:extLst>
              <a:ext uri="{FF2B5EF4-FFF2-40B4-BE49-F238E27FC236}">
                <a16:creationId xmlns:a16="http://schemas.microsoft.com/office/drawing/2014/main" id="{8142A49F-08E5-4F4D-8751-51CEFBAD2D57}"/>
              </a:ext>
            </a:extLst>
          </p:cNvPr>
          <p:cNvSpPr>
            <a:spLocks noGrp="1"/>
          </p:cNvSpPr>
          <p:nvPr>
            <p:ph type="title"/>
          </p:nvPr>
        </p:nvSpPr>
        <p:spPr>
          <a:xfrm>
            <a:off x="588000" y="396000"/>
            <a:ext cx="4320000" cy="638636"/>
          </a:xfrm>
        </p:spPr>
        <p:txBody>
          <a:bodyPr>
            <a:spAutoFit/>
          </a:bodyPr>
          <a:lstStyle>
            <a:lvl1pPr>
              <a:defRPr>
                <a:latin typeface="+mj-lt"/>
              </a:defRPr>
            </a:lvl1pPr>
          </a:lstStyle>
          <a:p>
            <a:r>
              <a:rPr lang="da-DK"/>
              <a:t>Klik for at redigere titeltypografien i masteren</a:t>
            </a:r>
            <a:endParaRPr lang="en-GB"/>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p:nvPr>
        </p:nvSpPr>
        <p:spPr>
          <a:xfrm>
            <a:off x="588000" y="1376363"/>
            <a:ext cx="5508000" cy="4824000"/>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GB"/>
          </a:p>
        </p:txBody>
      </p:sp>
      <p:sp>
        <p:nvSpPr>
          <p:cNvPr id="19" name="Text Placeholder note">
            <a:extLst>
              <a:ext uri="{FF2B5EF4-FFF2-40B4-BE49-F238E27FC236}">
                <a16:creationId xmlns:a16="http://schemas.microsoft.com/office/drawing/2014/main" id="{648E688D-D49E-48B7-BAC7-06F39056C1B1}"/>
              </a:ext>
            </a:extLst>
          </p:cNvPr>
          <p:cNvSpPr>
            <a:spLocks noGrp="1"/>
          </p:cNvSpPr>
          <p:nvPr>
            <p:ph type="body" sz="quarter" idx="26"/>
          </p:nvPr>
        </p:nvSpPr>
        <p:spPr>
          <a:xfrm>
            <a:off x="1632000" y="6471189"/>
            <a:ext cx="3276000" cy="138499"/>
          </a:xfrm>
        </p:spPr>
        <p:txBody>
          <a:bodyPr anchor="ctr" anchorCtr="0">
            <a:spAutoFit/>
          </a:bodyPr>
          <a:lstStyle>
            <a:lvl1pPr marL="162000" indent="-162000">
              <a:spcAft>
                <a:spcPts val="0"/>
              </a:spcAft>
              <a:buClrTx/>
              <a:buSzPct val="100000"/>
              <a:buFont typeface="+mj-lt"/>
              <a:buAutoNum type="arabicPeriod"/>
              <a:defRPr sz="1000">
                <a:solidFill>
                  <a:srgbClr val="787878"/>
                </a:solidFill>
                <a:latin typeface="+mj-lt"/>
              </a:defRPr>
            </a:lvl1pPr>
          </a:lstStyle>
          <a:p>
            <a:pPr lvl="0"/>
            <a:r>
              <a:rPr lang="da-DK"/>
              <a:t>Klik for at redigere teksttypografierne i masteren</a:t>
            </a:r>
          </a:p>
        </p:txBody>
      </p:sp>
      <p:sp>
        <p:nvSpPr>
          <p:cNvPr id="9" name="Content Placeholder 2">
            <a:extLst>
              <a:ext uri="{FF2B5EF4-FFF2-40B4-BE49-F238E27FC236}">
                <a16:creationId xmlns:a16="http://schemas.microsoft.com/office/drawing/2014/main" id="{CD43ADC1-5129-4F29-8E24-1B860028274D}"/>
              </a:ext>
            </a:extLst>
          </p:cNvPr>
          <p:cNvSpPr>
            <a:spLocks noGrp="1"/>
          </p:cNvSpPr>
          <p:nvPr>
            <p:ph idx="27"/>
          </p:nvPr>
        </p:nvSpPr>
        <p:spPr>
          <a:xfrm>
            <a:off x="7259152" y="1376363"/>
            <a:ext cx="4320000" cy="4824000"/>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en-GB" noProof="0"/>
          </a:p>
        </p:txBody>
      </p:sp>
    </p:spTree>
    <p:extLst>
      <p:ext uri="{BB962C8B-B14F-4D97-AF65-F5344CB8AC3E}">
        <p14:creationId xmlns:p14="http://schemas.microsoft.com/office/powerpoint/2010/main" val="118647630"/>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A">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B8763888-BF76-4981-A0B7-E3EBAAD54507}"/>
              </a:ext>
            </a:extLst>
          </p:cNvPr>
          <p:cNvGraphicFramePr>
            <a:graphicFrameLocks noChangeAspect="1"/>
          </p:cNvGraphicFramePr>
          <p:nvPr userDrawn="1">
            <p:custDataLst>
              <p:tags r:id="rId1"/>
            </p:custDataLst>
            <p:extLst>
              <p:ext uri="{D42A27DB-BD31-4B8C-83A1-F6EECF244321}">
                <p14:modId xmlns:p14="http://schemas.microsoft.com/office/powerpoint/2010/main" val="38645359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5" name="Object 4" hidden="1">
                        <a:extLst>
                          <a:ext uri="{FF2B5EF4-FFF2-40B4-BE49-F238E27FC236}">
                            <a16:creationId xmlns:a16="http://schemas.microsoft.com/office/drawing/2014/main" id="{B8763888-BF76-4981-A0B7-E3EBAAD5450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2685BA90-E0E4-4A8B-A03B-1A28314E79ED}"/>
              </a:ext>
            </a:extLst>
          </p:cNvPr>
          <p:cNvSpPr/>
          <p:nvPr userDrawn="1">
            <p:custDataLst>
              <p:tags r:id="rId2"/>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l">
              <a:lnSpc>
                <a:spcPct val="90000"/>
              </a:lnSpc>
            </a:pPr>
            <a:endParaRPr lang="en-US" sz="2500" b="1" i="0" baseline="0" noProof="0" dirty="0" err="1">
              <a:latin typeface="TDC NET" panose="020B0604020202020204" charset="0"/>
              <a:ea typeface="+mj-ea"/>
              <a:cs typeface="+mj-cs"/>
              <a:sym typeface="TDC NET" panose="020B0604020202020204" charset="0"/>
            </a:endParaRPr>
          </a:p>
        </p:txBody>
      </p:sp>
      <p:pic>
        <p:nvPicPr>
          <p:cNvPr id="6" name="Picture 5">
            <a:extLst>
              <a:ext uri="{FF2B5EF4-FFF2-40B4-BE49-F238E27FC236}">
                <a16:creationId xmlns:a16="http://schemas.microsoft.com/office/drawing/2014/main" id="{3FEA4270-AC08-473E-8388-0874F8A52C7A}"/>
              </a:ext>
            </a:extLst>
          </p:cNvPr>
          <p:cNvPicPr>
            <a:picLocks noChangeAspect="1"/>
          </p:cNvPicPr>
          <p:nvPr userDrawn="1"/>
        </p:nvPicPr>
        <p:blipFill>
          <a:blip r:embed="rId6"/>
          <a:stretch>
            <a:fillRect/>
          </a:stretch>
        </p:blipFill>
        <p:spPr>
          <a:xfrm>
            <a:off x="0" y="0"/>
            <a:ext cx="12192000" cy="6858000"/>
          </a:xfrm>
          <a:prstGeom prst="rect">
            <a:avLst/>
          </a:prstGeom>
        </p:spPr>
      </p:pic>
      <p:sp>
        <p:nvSpPr>
          <p:cNvPr id="3" name="Title 2">
            <a:extLst>
              <a:ext uri="{FF2B5EF4-FFF2-40B4-BE49-F238E27FC236}">
                <a16:creationId xmlns:a16="http://schemas.microsoft.com/office/drawing/2014/main" id="{CCDB4457-DABA-4F21-B50A-59482296185F}"/>
              </a:ext>
            </a:extLst>
          </p:cNvPr>
          <p:cNvSpPr>
            <a:spLocks noGrp="1"/>
          </p:cNvSpPr>
          <p:nvPr>
            <p:ph type="title"/>
          </p:nvPr>
        </p:nvSpPr>
        <p:spPr>
          <a:xfrm>
            <a:off x="588000" y="396000"/>
            <a:ext cx="11016000" cy="319318"/>
          </a:xfrm>
        </p:spPr>
        <p:txBody>
          <a:bodyPr/>
          <a:lstStyle>
            <a:lvl1pPr>
              <a:defRPr>
                <a:latin typeface="+mj-lt"/>
              </a:defRPr>
            </a:lvl1pPr>
          </a:lstStyle>
          <a:p>
            <a:r>
              <a:rPr lang="da-DK"/>
              <a:t>Klik for at redigere titeltypografien i masteren</a:t>
            </a:r>
            <a:endParaRPr lang="en-GB" dirty="0"/>
          </a:p>
        </p:txBody>
      </p:sp>
      <p:sp>
        <p:nvSpPr>
          <p:cNvPr id="12" name="Text Placeholder 2">
            <a:extLst>
              <a:ext uri="{FF2B5EF4-FFF2-40B4-BE49-F238E27FC236}">
                <a16:creationId xmlns:a16="http://schemas.microsoft.com/office/drawing/2014/main" id="{5F7E8472-4CD3-4C8C-942E-F9E6FF27DB00}"/>
              </a:ext>
            </a:extLst>
          </p:cNvPr>
          <p:cNvSpPr>
            <a:spLocks noGrp="1"/>
          </p:cNvSpPr>
          <p:nvPr>
            <p:ph type="body" sz="quarter" idx="19"/>
          </p:nvPr>
        </p:nvSpPr>
        <p:spPr>
          <a:xfrm>
            <a:off x="588000" y="1376363"/>
            <a:ext cx="11016000" cy="4824000"/>
          </a:xfrm>
        </p:spPr>
        <p:txBody>
          <a:bodyPr anchor="ctr" anchorCtr="0"/>
          <a:lstStyle>
            <a:lvl1pPr marL="514350" indent="-468000">
              <a:spcBef>
                <a:spcPts val="900"/>
              </a:spcBef>
              <a:buClrTx/>
              <a:buSzPct val="100000"/>
              <a:buFont typeface="+mj-lt"/>
              <a:buAutoNum type="arabicPeriod"/>
              <a:defRPr sz="2400" b="1">
                <a:solidFill>
                  <a:schemeClr val="accent2"/>
                </a:solidFill>
                <a:latin typeface="+mj-lt"/>
              </a:defRPr>
            </a:lvl1pPr>
            <a:lvl2pPr marL="936000" indent="-468000">
              <a:spcBef>
                <a:spcPts val="900"/>
              </a:spcBef>
              <a:buClr>
                <a:schemeClr val="accent2"/>
              </a:buClr>
              <a:buSzPct val="100000"/>
              <a:buFont typeface="+mj-lt"/>
              <a:buAutoNum type="arabicPeriod"/>
              <a:defRPr sz="2400" b="1">
                <a:solidFill>
                  <a:schemeClr val="accent2"/>
                </a:solidFill>
                <a:latin typeface="+mj-lt"/>
              </a:defRPr>
            </a:lvl2pPr>
            <a:lvl3pPr marL="468000" indent="-468000">
              <a:spcBef>
                <a:spcPts val="900"/>
              </a:spcBef>
              <a:buClrTx/>
              <a:buSzPct val="100000"/>
              <a:buFont typeface="TDC NET Office" panose="00000500000000000000" pitchFamily="2" charset="0"/>
              <a:buChar char="→"/>
              <a:defRPr sz="2400" b="1">
                <a:solidFill>
                  <a:schemeClr val="accent1"/>
                </a:solidFill>
                <a:latin typeface="+mj-lt"/>
              </a:defRPr>
            </a:lvl3pPr>
            <a:lvl4pPr marL="457200" indent="-457200">
              <a:spcBef>
                <a:spcPts val="900"/>
              </a:spcBef>
              <a:buFont typeface="+mj-lt"/>
              <a:buAutoNum type="arabicPeriod"/>
              <a:defRPr sz="2400" b="1">
                <a:solidFill>
                  <a:schemeClr val="accent2"/>
                </a:solidFill>
                <a:latin typeface="+mj-lt"/>
              </a:defRPr>
            </a:lvl4pPr>
            <a:lvl5pPr marL="468000" indent="-468000">
              <a:spcBef>
                <a:spcPts val="1200"/>
              </a:spcBef>
              <a:buFont typeface="+mj-lt"/>
              <a:buAutoNum type="arabicPeriod"/>
              <a:defRPr lang="en-US" sz="3200" b="1" kern="1200" dirty="0" smtClean="0">
                <a:solidFill>
                  <a:schemeClr val="accent2"/>
                </a:solidFill>
                <a:latin typeface="+mn-lt"/>
                <a:ea typeface="+mn-ea"/>
                <a:cs typeface="+mn-cs"/>
              </a:defRPr>
            </a:lvl5pPr>
            <a:lvl6pPr marL="468000" indent="-468000">
              <a:spcBef>
                <a:spcPts val="1200"/>
              </a:spcBef>
              <a:spcAft>
                <a:spcPts val="600"/>
              </a:spcAft>
              <a:buFont typeface="+mj-lt"/>
              <a:buAutoNum type="arabicPeriod"/>
              <a:defRPr sz="3200" b="1">
                <a:solidFill>
                  <a:schemeClr val="accent2"/>
                </a:solidFill>
              </a:defRPr>
            </a:lvl6pPr>
            <a:lvl7pPr marL="468000" indent="-468000">
              <a:spcBef>
                <a:spcPts val="1200"/>
              </a:spcBef>
              <a:spcAft>
                <a:spcPts val="600"/>
              </a:spcAft>
              <a:buFont typeface="+mj-lt"/>
              <a:buAutoNum type="arabicPeriod"/>
              <a:defRPr sz="3200" b="1">
                <a:solidFill>
                  <a:schemeClr val="accent2"/>
                </a:solidFill>
              </a:defRPr>
            </a:lvl7pPr>
            <a:lvl8pPr marL="468000" indent="-468000">
              <a:spcBef>
                <a:spcPts val="1200"/>
              </a:spcBef>
              <a:spcAft>
                <a:spcPts val="600"/>
              </a:spcAft>
              <a:buFont typeface="+mj-lt"/>
              <a:buAutoNum type="arabicPeriod"/>
              <a:defRPr sz="3200" b="1">
                <a:solidFill>
                  <a:schemeClr val="accent2"/>
                </a:solidFill>
              </a:defRPr>
            </a:lvl8pPr>
            <a:lvl9pPr marL="468000" indent="-468000">
              <a:spcBef>
                <a:spcPts val="1200"/>
              </a:spcBef>
              <a:spcAft>
                <a:spcPts val="600"/>
              </a:spcAft>
              <a:buFont typeface="+mj-lt"/>
              <a:buAutoNum type="arabicPeriod"/>
              <a:defRPr sz="3200" b="1">
                <a:solidFill>
                  <a:schemeClr val="accent2"/>
                </a:solidFill>
              </a:defRPr>
            </a:lvl9pPr>
          </a:lstStyle>
          <a:p>
            <a:pPr lvl="0"/>
            <a:r>
              <a:rPr lang="da-DK"/>
              <a:t>Klik for at redigere teksttypografierne i masteren</a:t>
            </a:r>
          </a:p>
          <a:p>
            <a:pPr lvl="1"/>
            <a:r>
              <a:rPr lang="da-DK"/>
              <a:t>Andet niveau</a:t>
            </a:r>
          </a:p>
          <a:p>
            <a:pPr lvl="2"/>
            <a:r>
              <a:rPr lang="da-DK"/>
              <a:t>Tredje niveau</a:t>
            </a:r>
          </a:p>
          <a:p>
            <a:pPr lvl="3"/>
            <a:r>
              <a:rPr lang="da-DK"/>
              <a:t>Fjerde niveau</a:t>
            </a:r>
          </a:p>
        </p:txBody>
      </p:sp>
      <p:sp>
        <p:nvSpPr>
          <p:cNvPr id="9" name="Slide Number Placeholder 5 (FAST)">
            <a:extLst>
              <a:ext uri="{FF2B5EF4-FFF2-40B4-BE49-F238E27FC236}">
                <a16:creationId xmlns:a16="http://schemas.microsoft.com/office/drawing/2014/main" id="{CF730F75-F6B6-4072-9161-7CCAFDE48BA6}"/>
              </a:ext>
            </a:extLst>
          </p:cNvPr>
          <p:cNvSpPr txBox="1">
            <a:spLocks/>
          </p:cNvSpPr>
          <p:nvPr userDrawn="1"/>
        </p:nvSpPr>
        <p:spPr>
          <a:xfrm>
            <a:off x="11635200" y="6451200"/>
            <a:ext cx="252000" cy="180000"/>
          </a:xfrm>
          <a:prstGeom prst="rect">
            <a:avLst/>
          </a:prstGeom>
        </p:spPr>
        <p:txBody>
          <a:bodyPr vert="horz" lIns="0" tIns="0" rIns="0" bIns="0" rtlCol="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3DFD3FF-FAEA-D841-BBBA-173DB513EC35}" type="slidenum">
              <a:rPr lang="en-GB" sz="1000" kern="1200" noProof="0" smtClean="0">
                <a:solidFill>
                  <a:schemeClr val="accent2"/>
                </a:solidFill>
                <a:latin typeface="+mj-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lang="en-GB" sz="1000" kern="1200" noProof="0" dirty="0">
              <a:solidFill>
                <a:schemeClr val="accent2"/>
              </a:solidFill>
              <a:latin typeface="+mj-lt"/>
              <a:ea typeface="+mn-ea"/>
              <a:cs typeface="+mn-cs"/>
            </a:endParaRPr>
          </a:p>
        </p:txBody>
      </p:sp>
      <p:pic>
        <p:nvPicPr>
          <p:cNvPr id="13" name="Logo">
            <a:extLst>
              <a:ext uri="{FF2B5EF4-FFF2-40B4-BE49-F238E27FC236}">
                <a16:creationId xmlns:a16="http://schemas.microsoft.com/office/drawing/2014/main" id="{C84B7475-F1E0-49E3-9132-7D5519CE7EFE}"/>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302020" y="6399299"/>
            <a:ext cx="989149" cy="282278"/>
          </a:xfrm>
          <a:prstGeom prst="rect">
            <a:avLst/>
          </a:prstGeom>
        </p:spPr>
      </p:pic>
    </p:spTree>
    <p:extLst>
      <p:ext uri="{BB962C8B-B14F-4D97-AF65-F5344CB8AC3E}">
        <p14:creationId xmlns:p14="http://schemas.microsoft.com/office/powerpoint/2010/main" val="31038706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Two Content C">
    <p:spTree>
      <p:nvGrpSpPr>
        <p:cNvPr id="1" name=""/>
        <p:cNvGrpSpPr/>
        <p:nvPr/>
      </p:nvGrpSpPr>
      <p:grpSpPr>
        <a:xfrm>
          <a:off x="0" y="0"/>
          <a:ext cx="0" cy="0"/>
          <a:chOff x="0" y="0"/>
          <a:chExt cx="0" cy="0"/>
        </a:xfrm>
      </p:grpSpPr>
      <p:pic>
        <p:nvPicPr>
          <p:cNvPr id="5" name="Billede 4" descr="Et billede, der indeholder udendørs, strand, felt, mand&#10;&#10;Automatisk genereret beskrivelse">
            <a:extLst>
              <a:ext uri="{FF2B5EF4-FFF2-40B4-BE49-F238E27FC236}">
                <a16:creationId xmlns:a16="http://schemas.microsoft.com/office/drawing/2014/main" id="{5B0117A3-0626-2D43-9A00-0A71BD7CF64C}"/>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8282" r="8362" b="16644"/>
          <a:stretch/>
        </p:blipFill>
        <p:spPr>
          <a:xfrm>
            <a:off x="0" y="0"/>
            <a:ext cx="6677576" cy="6858000"/>
          </a:xfrm>
          <a:prstGeom prst="rect">
            <a:avLst/>
          </a:prstGeom>
        </p:spPr>
      </p:pic>
      <p:graphicFrame>
        <p:nvGraphicFramePr>
          <p:cNvPr id="4" name="Objekt 3" hidden="1">
            <a:extLst>
              <a:ext uri="{FF2B5EF4-FFF2-40B4-BE49-F238E27FC236}">
                <a16:creationId xmlns:a16="http://schemas.microsoft.com/office/drawing/2014/main" id="{CEDB0737-A31E-4D9A-AACB-46AA4C81D37F}"/>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21" imgH="420" progId="TCLayout.ActiveDocument.1">
                  <p:embed/>
                </p:oleObj>
              </mc:Choice>
              <mc:Fallback>
                <p:oleObj name="think-cell Slide" r:id="rId5" imgW="421" imgH="420" progId="TCLayout.ActiveDocument.1">
                  <p:embed/>
                  <p:pic>
                    <p:nvPicPr>
                      <p:cNvPr id="4" name="Objekt 3" hidden="1">
                        <a:extLst>
                          <a:ext uri="{FF2B5EF4-FFF2-40B4-BE49-F238E27FC236}">
                            <a16:creationId xmlns:a16="http://schemas.microsoft.com/office/drawing/2014/main" id="{CEDB0737-A31E-4D9A-AACB-46AA4C81D37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ktangel 1" hidden="1">
            <a:extLst>
              <a:ext uri="{FF2B5EF4-FFF2-40B4-BE49-F238E27FC236}">
                <a16:creationId xmlns:a16="http://schemas.microsoft.com/office/drawing/2014/main" id="{F8205348-CF07-4DF1-B5E1-BA961AAC415D}"/>
              </a:ext>
            </a:extLst>
          </p:cNvPr>
          <p:cNvSpPr/>
          <p:nvPr userDrawn="1">
            <p:custDataLst>
              <p:tags r:id="rId2"/>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l">
              <a:lnSpc>
                <a:spcPct val="90000"/>
              </a:lnSpc>
            </a:pPr>
            <a:endParaRPr lang="da-DK" sz="2500" b="1" i="0" baseline="0" noProof="0" err="1">
              <a:latin typeface="TDC NET" panose="00000500000000000000" pitchFamily="2" charset="0"/>
              <a:ea typeface="+mj-ea"/>
              <a:cs typeface="+mj-cs"/>
              <a:sym typeface="TDC NET" panose="00000500000000000000" pitchFamily="2" charset="0"/>
            </a:endParaRPr>
          </a:p>
        </p:txBody>
      </p:sp>
      <p:sp>
        <p:nvSpPr>
          <p:cNvPr id="14" name="Title 1">
            <a:extLst>
              <a:ext uri="{FF2B5EF4-FFF2-40B4-BE49-F238E27FC236}">
                <a16:creationId xmlns:a16="http://schemas.microsoft.com/office/drawing/2014/main" id="{8142A49F-08E5-4F4D-8751-51CEFBAD2D57}"/>
              </a:ext>
            </a:extLst>
          </p:cNvPr>
          <p:cNvSpPr>
            <a:spLocks noGrp="1"/>
          </p:cNvSpPr>
          <p:nvPr>
            <p:ph type="title"/>
          </p:nvPr>
        </p:nvSpPr>
        <p:spPr>
          <a:xfrm>
            <a:off x="588000" y="396000"/>
            <a:ext cx="4320000" cy="638636"/>
          </a:xfrm>
        </p:spPr>
        <p:txBody>
          <a:bodyPr>
            <a:spAutoFit/>
          </a:bodyPr>
          <a:lstStyle>
            <a:lvl1pPr>
              <a:defRPr>
                <a:latin typeface="+mj-lt"/>
              </a:defRPr>
            </a:lvl1pPr>
          </a:lstStyle>
          <a:p>
            <a:r>
              <a:rPr lang="da-DK"/>
              <a:t>Klik for at redigere titeltypografien i masteren</a:t>
            </a:r>
            <a:endParaRPr lang="en-GB"/>
          </a:p>
        </p:txBody>
      </p:sp>
      <p:sp>
        <p:nvSpPr>
          <p:cNvPr id="19" name="Text Placeholder note">
            <a:extLst>
              <a:ext uri="{FF2B5EF4-FFF2-40B4-BE49-F238E27FC236}">
                <a16:creationId xmlns:a16="http://schemas.microsoft.com/office/drawing/2014/main" id="{648E688D-D49E-48B7-BAC7-06F39056C1B1}"/>
              </a:ext>
            </a:extLst>
          </p:cNvPr>
          <p:cNvSpPr>
            <a:spLocks noGrp="1"/>
          </p:cNvSpPr>
          <p:nvPr>
            <p:ph type="body" sz="quarter" idx="26"/>
          </p:nvPr>
        </p:nvSpPr>
        <p:spPr>
          <a:xfrm>
            <a:off x="1632000" y="6471189"/>
            <a:ext cx="3276000" cy="138499"/>
          </a:xfrm>
        </p:spPr>
        <p:txBody>
          <a:bodyPr anchor="ctr" anchorCtr="0">
            <a:spAutoFit/>
          </a:bodyPr>
          <a:lstStyle>
            <a:lvl1pPr marL="162000" indent="-162000">
              <a:spcAft>
                <a:spcPts val="0"/>
              </a:spcAft>
              <a:buClrTx/>
              <a:buSzPct val="100000"/>
              <a:buFont typeface="+mj-lt"/>
              <a:buAutoNum type="arabicPeriod"/>
              <a:defRPr sz="1000">
                <a:solidFill>
                  <a:srgbClr val="787878"/>
                </a:solidFill>
                <a:latin typeface="+mj-lt"/>
              </a:defRPr>
            </a:lvl1pPr>
          </a:lstStyle>
          <a:p>
            <a:pPr lvl="0"/>
            <a:r>
              <a:rPr lang="da-DK"/>
              <a:t>Klik for at redigere teksttypografierne i masteren</a:t>
            </a:r>
          </a:p>
        </p:txBody>
      </p:sp>
      <p:pic>
        <p:nvPicPr>
          <p:cNvPr id="11" name="Logo">
            <a:extLst>
              <a:ext uri="{FF2B5EF4-FFF2-40B4-BE49-F238E27FC236}">
                <a16:creationId xmlns:a16="http://schemas.microsoft.com/office/drawing/2014/main" id="{A2EC3281-5937-7846-BBB7-D194965E8D86}"/>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302020" y="6399299"/>
            <a:ext cx="989149" cy="282278"/>
          </a:xfrm>
          <a:prstGeom prst="rect">
            <a:avLst/>
          </a:prstGeom>
        </p:spPr>
      </p:pic>
      <p:sp>
        <p:nvSpPr>
          <p:cNvPr id="10" name="Content Placeholder 2">
            <a:extLst>
              <a:ext uri="{FF2B5EF4-FFF2-40B4-BE49-F238E27FC236}">
                <a16:creationId xmlns:a16="http://schemas.microsoft.com/office/drawing/2014/main" id="{3062EEB9-DA01-4B99-9774-25C8926F6F8F}"/>
              </a:ext>
            </a:extLst>
          </p:cNvPr>
          <p:cNvSpPr>
            <a:spLocks noGrp="1"/>
          </p:cNvSpPr>
          <p:nvPr>
            <p:ph idx="28"/>
          </p:nvPr>
        </p:nvSpPr>
        <p:spPr>
          <a:xfrm>
            <a:off x="588000" y="1376363"/>
            <a:ext cx="4320000" cy="4824000"/>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en-GB" noProof="0"/>
          </a:p>
        </p:txBody>
      </p:sp>
    </p:spTree>
    <p:extLst>
      <p:ext uri="{BB962C8B-B14F-4D97-AF65-F5344CB8AC3E}">
        <p14:creationId xmlns:p14="http://schemas.microsoft.com/office/powerpoint/2010/main" val="3555750514"/>
      </p:ext>
    </p:extLst>
  </p:cSld>
  <p:clrMapOvr>
    <a:masterClrMapping/>
  </p:clrMapOvr>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reaker A">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AC608D48-B16F-4AB0-BBC7-B7131729FF25}"/>
              </a:ext>
            </a:extLst>
          </p:cNvPr>
          <p:cNvGraphicFramePr>
            <a:graphicFrameLocks noChangeAspect="1"/>
          </p:cNvGraphicFramePr>
          <p:nvPr userDrawn="1">
            <p:custDataLst>
              <p:tags r:id="rId1"/>
            </p:custDataLst>
            <p:extLst>
              <p:ext uri="{D42A27DB-BD31-4B8C-83A1-F6EECF244321}">
                <p14:modId xmlns:p14="http://schemas.microsoft.com/office/powerpoint/2010/main" val="2464314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4" name="Object 3" hidden="1">
                        <a:extLst>
                          <a:ext uri="{FF2B5EF4-FFF2-40B4-BE49-F238E27FC236}">
                            <a16:creationId xmlns:a16="http://schemas.microsoft.com/office/drawing/2014/main" id="{AC608D48-B16F-4AB0-BBC7-B7131729FF2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0C8F1F58-1DD7-43A8-84FF-874E6E02C758}"/>
              </a:ext>
            </a:extLst>
          </p:cNvPr>
          <p:cNvSpPr/>
          <p:nvPr userDrawn="1">
            <p:custDataLst>
              <p:tags r:id="rId2"/>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l">
              <a:lnSpc>
                <a:spcPct val="90000"/>
              </a:lnSpc>
            </a:pPr>
            <a:endParaRPr lang="en-GB" sz="9600" b="1" i="0" baseline="0" noProof="0" err="1">
              <a:latin typeface="TDC NET" panose="020B0604020202020204" charset="0"/>
              <a:ea typeface="+mj-ea"/>
              <a:cs typeface="+mj-cs"/>
              <a:sym typeface="TDC NET" panose="020B0604020202020204" charset="0"/>
            </a:endParaRPr>
          </a:p>
        </p:txBody>
      </p:sp>
      <p:pic>
        <p:nvPicPr>
          <p:cNvPr id="2" name="Picture 1">
            <a:extLst>
              <a:ext uri="{FF2B5EF4-FFF2-40B4-BE49-F238E27FC236}">
                <a16:creationId xmlns:a16="http://schemas.microsoft.com/office/drawing/2014/main" id="{0FE43749-F00D-4AFF-B258-C5DFED1DCD99}"/>
              </a:ext>
            </a:extLst>
          </p:cNvPr>
          <p:cNvPicPr>
            <a:picLocks noChangeAspect="1"/>
          </p:cNvPicPr>
          <p:nvPr userDrawn="1"/>
        </p:nvPicPr>
        <p:blipFill>
          <a:blip r:embed="rId6"/>
          <a:stretch>
            <a:fillRect/>
          </a:stretch>
        </p:blipFill>
        <p:spPr>
          <a:xfrm>
            <a:off x="0" y="0"/>
            <a:ext cx="12192000" cy="6857999"/>
          </a:xfrm>
          <a:prstGeom prst="rect">
            <a:avLst/>
          </a:prstGeom>
        </p:spPr>
      </p:pic>
      <p:sp>
        <p:nvSpPr>
          <p:cNvPr id="7" name="TextBox 6">
            <a:extLst>
              <a:ext uri="{FF2B5EF4-FFF2-40B4-BE49-F238E27FC236}">
                <a16:creationId xmlns:a16="http://schemas.microsoft.com/office/drawing/2014/main" id="{33A23657-48E1-40A5-BCAB-8221A162821D}"/>
              </a:ext>
            </a:extLst>
          </p:cNvPr>
          <p:cNvSpPr txBox="1"/>
          <p:nvPr userDrawn="1"/>
        </p:nvSpPr>
        <p:spPr>
          <a:xfrm>
            <a:off x="8501974" y="5866426"/>
            <a:ext cx="2981884" cy="615553"/>
          </a:xfrm>
          <a:prstGeom prst="rect">
            <a:avLst/>
          </a:prstGeom>
          <a:noFill/>
        </p:spPr>
        <p:txBody>
          <a:bodyPr vert="horz" wrap="square" lIns="0" tIns="0" rIns="0" bIns="0" rtlCol="0" anchor="ctr">
            <a:spAutoFit/>
          </a:bodyPr>
          <a:lstStyle/>
          <a:p>
            <a:pPr algn="r"/>
            <a:r>
              <a:rPr lang="en-GB" sz="2000" i="0">
                <a:solidFill>
                  <a:schemeClr val="accent1"/>
                </a:solidFill>
                <a:latin typeface="+mj-lt"/>
              </a:rPr>
              <a:t>We connect Denmark.</a:t>
            </a:r>
          </a:p>
          <a:p>
            <a:pPr algn="r"/>
            <a:r>
              <a:rPr lang="en-GB" sz="2000" i="0">
                <a:solidFill>
                  <a:schemeClr val="accent1"/>
                </a:solidFill>
                <a:latin typeface="+mj-lt"/>
              </a:rPr>
              <a:t>For everyone.</a:t>
            </a:r>
          </a:p>
        </p:txBody>
      </p:sp>
      <p:pic>
        <p:nvPicPr>
          <p:cNvPr id="8" name="Picture 7">
            <a:extLst>
              <a:ext uri="{FF2B5EF4-FFF2-40B4-BE49-F238E27FC236}">
                <a16:creationId xmlns:a16="http://schemas.microsoft.com/office/drawing/2014/main" id="{DFECD3ED-10AC-4BAF-9AC7-403E0FCDB7DA}"/>
              </a:ext>
            </a:extLst>
          </p:cNvPr>
          <p:cNvPicPr>
            <a:picLocks/>
          </p:cNvPicPr>
          <p:nvPr userDrawn="1"/>
        </p:nvPicPr>
        <p:blipFill>
          <a:blip r:embed="rId7" cstate="screen">
            <a:extLst>
              <a:ext uri="{28A0092B-C50C-407E-A947-70E740481C1C}">
                <a14:useLocalDpi xmlns:a14="http://schemas.microsoft.com/office/drawing/2010/main"/>
              </a:ext>
            </a:extLst>
          </a:blip>
          <a:stretch>
            <a:fillRect/>
          </a:stretch>
        </p:blipFill>
        <p:spPr>
          <a:xfrm>
            <a:off x="708142" y="5946270"/>
            <a:ext cx="1566393" cy="455865"/>
          </a:xfrm>
          <a:prstGeom prst="rect">
            <a:avLst/>
          </a:prstGeom>
        </p:spPr>
      </p:pic>
      <p:sp>
        <p:nvSpPr>
          <p:cNvPr id="11" name="Title 1">
            <a:extLst>
              <a:ext uri="{FF2B5EF4-FFF2-40B4-BE49-F238E27FC236}">
                <a16:creationId xmlns:a16="http://schemas.microsoft.com/office/drawing/2014/main" id="{1A9C9478-E8BB-414F-9145-9F676C6677A4}"/>
              </a:ext>
            </a:extLst>
          </p:cNvPr>
          <p:cNvSpPr>
            <a:spLocks noGrp="1"/>
          </p:cNvSpPr>
          <p:nvPr>
            <p:ph type="ctrTitle" hasCustomPrompt="1"/>
          </p:nvPr>
        </p:nvSpPr>
        <p:spPr>
          <a:xfrm>
            <a:off x="1185648" y="2128965"/>
            <a:ext cx="9820704" cy="2600071"/>
          </a:xfrm>
        </p:spPr>
        <p:txBody>
          <a:bodyPr anchor="ctr" anchorCtr="0"/>
          <a:lstStyle>
            <a:lvl1pPr algn="ctr">
              <a:lnSpc>
                <a:spcPct val="88000"/>
              </a:lnSpc>
              <a:defRPr sz="9600">
                <a:solidFill>
                  <a:schemeClr val="accent2"/>
                </a:solidFill>
                <a:latin typeface="+mj-lt"/>
              </a:defRPr>
            </a:lvl1pPr>
          </a:lstStyle>
          <a:p>
            <a:r>
              <a:rPr lang="en-GB"/>
              <a:t>Click to add title</a:t>
            </a:r>
          </a:p>
        </p:txBody>
      </p:sp>
    </p:spTree>
    <p:extLst>
      <p:ext uri="{BB962C8B-B14F-4D97-AF65-F5344CB8AC3E}">
        <p14:creationId xmlns:p14="http://schemas.microsoft.com/office/powerpoint/2010/main" val="3697095144"/>
      </p:ext>
    </p:extLst>
  </p:cSld>
  <p:clrMapOvr>
    <a:masterClrMapping/>
  </p:clrMapOvr>
  <p:hf hdr="0"/>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reaker B">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8436385B-2BDD-442E-AA01-FF9D59A82D64}"/>
              </a:ext>
            </a:extLst>
          </p:cNvPr>
          <p:cNvGraphicFramePr>
            <a:graphicFrameLocks noChangeAspect="1"/>
          </p:cNvGraphicFramePr>
          <p:nvPr userDrawn="1">
            <p:custDataLst>
              <p:tags r:id="rId1"/>
            </p:custDataLst>
            <p:extLst>
              <p:ext uri="{D42A27DB-BD31-4B8C-83A1-F6EECF244321}">
                <p14:modId xmlns:p14="http://schemas.microsoft.com/office/powerpoint/2010/main" val="29724868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4" name="Object 3" hidden="1">
                        <a:extLst>
                          <a:ext uri="{FF2B5EF4-FFF2-40B4-BE49-F238E27FC236}">
                            <a16:creationId xmlns:a16="http://schemas.microsoft.com/office/drawing/2014/main" id="{8436385B-2BDD-442E-AA01-FF9D59A82D6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B4092230-2910-4676-A305-46FFF508A944}"/>
              </a:ext>
            </a:extLst>
          </p:cNvPr>
          <p:cNvSpPr/>
          <p:nvPr userDrawn="1">
            <p:custDataLst>
              <p:tags r:id="rId2"/>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l">
              <a:lnSpc>
                <a:spcPct val="90000"/>
              </a:lnSpc>
            </a:pPr>
            <a:endParaRPr lang="en-GB" sz="9600" b="1" i="0" baseline="0" noProof="0" err="1">
              <a:latin typeface="TDC NET" panose="020B0604020202020204" charset="0"/>
              <a:ea typeface="+mj-ea"/>
              <a:cs typeface="+mj-cs"/>
              <a:sym typeface="TDC NET" panose="020B0604020202020204" charset="0"/>
            </a:endParaRPr>
          </a:p>
        </p:txBody>
      </p:sp>
      <p:pic>
        <p:nvPicPr>
          <p:cNvPr id="2" name="Picture 1">
            <a:extLst>
              <a:ext uri="{FF2B5EF4-FFF2-40B4-BE49-F238E27FC236}">
                <a16:creationId xmlns:a16="http://schemas.microsoft.com/office/drawing/2014/main" id="{84806ADE-748C-4A1B-A8B2-D1260B5DE5A1}"/>
              </a:ext>
            </a:extLst>
          </p:cNvPr>
          <p:cNvPicPr>
            <a:picLocks noChangeAspect="1"/>
          </p:cNvPicPr>
          <p:nvPr userDrawn="1"/>
        </p:nvPicPr>
        <p:blipFill>
          <a:blip r:embed="rId6"/>
          <a:stretch>
            <a:fillRect/>
          </a:stretch>
        </p:blipFill>
        <p:spPr>
          <a:xfrm>
            <a:off x="5414" y="0"/>
            <a:ext cx="12181172" cy="6858000"/>
          </a:xfrm>
          <a:prstGeom prst="rect">
            <a:avLst/>
          </a:prstGeom>
        </p:spPr>
      </p:pic>
      <p:sp>
        <p:nvSpPr>
          <p:cNvPr id="9" name="Title 1">
            <a:extLst>
              <a:ext uri="{FF2B5EF4-FFF2-40B4-BE49-F238E27FC236}">
                <a16:creationId xmlns:a16="http://schemas.microsoft.com/office/drawing/2014/main" id="{54149983-15FC-4D03-BCCD-72D45EFBA02D}"/>
              </a:ext>
            </a:extLst>
          </p:cNvPr>
          <p:cNvSpPr>
            <a:spLocks noGrp="1"/>
          </p:cNvSpPr>
          <p:nvPr>
            <p:ph type="ctrTitle" hasCustomPrompt="1"/>
          </p:nvPr>
        </p:nvSpPr>
        <p:spPr>
          <a:xfrm>
            <a:off x="1185648" y="2128965"/>
            <a:ext cx="9820704" cy="2600071"/>
          </a:xfrm>
        </p:spPr>
        <p:txBody>
          <a:bodyPr anchor="ctr" anchorCtr="0"/>
          <a:lstStyle>
            <a:lvl1pPr algn="ctr">
              <a:lnSpc>
                <a:spcPct val="88000"/>
              </a:lnSpc>
              <a:defRPr sz="9600">
                <a:solidFill>
                  <a:schemeClr val="bg1"/>
                </a:solidFill>
                <a:latin typeface="+mj-lt"/>
              </a:defRPr>
            </a:lvl1pPr>
          </a:lstStyle>
          <a:p>
            <a:r>
              <a:rPr lang="en-GB"/>
              <a:t>Click to add title</a:t>
            </a:r>
          </a:p>
        </p:txBody>
      </p:sp>
      <p:pic>
        <p:nvPicPr>
          <p:cNvPr id="13" name="Logo">
            <a:extLst>
              <a:ext uri="{FF2B5EF4-FFF2-40B4-BE49-F238E27FC236}">
                <a16:creationId xmlns:a16="http://schemas.microsoft.com/office/drawing/2014/main" id="{C354A476-ACC8-4AD4-8E37-5F1C3F4328CA}"/>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609649" y="6157750"/>
            <a:ext cx="989149" cy="282278"/>
          </a:xfrm>
          <a:prstGeom prst="rect">
            <a:avLst/>
          </a:prstGeom>
        </p:spPr>
      </p:pic>
    </p:spTree>
    <p:extLst>
      <p:ext uri="{BB962C8B-B14F-4D97-AF65-F5344CB8AC3E}">
        <p14:creationId xmlns:p14="http://schemas.microsoft.com/office/powerpoint/2010/main" val="19320393"/>
      </p:ext>
    </p:extLst>
  </p:cSld>
  <p:clrMapOvr>
    <a:masterClrMapping/>
  </p:clrMapOvr>
  <p:hf hdr="0"/>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reaker C">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325F2DD7-0C86-413F-81A1-4BEBCABD2EEB}"/>
              </a:ext>
            </a:extLst>
          </p:cNvPr>
          <p:cNvGraphicFramePr>
            <a:graphicFrameLocks noChangeAspect="1"/>
          </p:cNvGraphicFramePr>
          <p:nvPr userDrawn="1">
            <p:custDataLst>
              <p:tags r:id="rId1"/>
            </p:custDataLst>
            <p:extLst>
              <p:ext uri="{D42A27DB-BD31-4B8C-83A1-F6EECF244321}">
                <p14:modId xmlns:p14="http://schemas.microsoft.com/office/powerpoint/2010/main" val="34177733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6" name="Object 5" hidden="1">
                        <a:extLst>
                          <a:ext uri="{FF2B5EF4-FFF2-40B4-BE49-F238E27FC236}">
                            <a16:creationId xmlns:a16="http://schemas.microsoft.com/office/drawing/2014/main" id="{325F2DD7-0C86-413F-81A1-4BEBCABD2EE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8D4C0B35-B170-42FB-B205-8C0D336CD048}"/>
              </a:ext>
            </a:extLst>
          </p:cNvPr>
          <p:cNvSpPr/>
          <p:nvPr userDrawn="1">
            <p:custDataLst>
              <p:tags r:id="rId2"/>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l">
              <a:lnSpc>
                <a:spcPct val="90000"/>
              </a:lnSpc>
            </a:pPr>
            <a:endParaRPr lang="en-GB" sz="9600" b="1" i="0" baseline="0" noProof="0" err="1">
              <a:latin typeface="TDC NET" panose="020B0604020202020204" charset="0"/>
              <a:ea typeface="+mj-ea"/>
              <a:cs typeface="+mj-cs"/>
              <a:sym typeface="TDC NET" panose="020B0604020202020204" charset="0"/>
            </a:endParaRPr>
          </a:p>
        </p:txBody>
      </p:sp>
      <p:pic>
        <p:nvPicPr>
          <p:cNvPr id="2" name="Picture 1">
            <a:extLst>
              <a:ext uri="{FF2B5EF4-FFF2-40B4-BE49-F238E27FC236}">
                <a16:creationId xmlns:a16="http://schemas.microsoft.com/office/drawing/2014/main" id="{56F761B3-3CE4-4214-B383-DECEAF5FB40E}"/>
              </a:ext>
            </a:extLst>
          </p:cNvPr>
          <p:cNvPicPr>
            <a:picLocks noChangeAspect="1"/>
          </p:cNvPicPr>
          <p:nvPr userDrawn="1"/>
        </p:nvPicPr>
        <p:blipFill>
          <a:blip r:embed="rId6"/>
          <a:stretch>
            <a:fillRect/>
          </a:stretch>
        </p:blipFill>
        <p:spPr>
          <a:xfrm>
            <a:off x="0" y="0"/>
            <a:ext cx="12192000" cy="6857999"/>
          </a:xfrm>
          <a:prstGeom prst="rect">
            <a:avLst/>
          </a:prstGeom>
        </p:spPr>
      </p:pic>
      <p:sp>
        <p:nvSpPr>
          <p:cNvPr id="15" name="Title 1">
            <a:extLst>
              <a:ext uri="{FF2B5EF4-FFF2-40B4-BE49-F238E27FC236}">
                <a16:creationId xmlns:a16="http://schemas.microsoft.com/office/drawing/2014/main" id="{1B208A43-CF51-4489-BB40-B7AD38849770}"/>
              </a:ext>
            </a:extLst>
          </p:cNvPr>
          <p:cNvSpPr>
            <a:spLocks noGrp="1"/>
          </p:cNvSpPr>
          <p:nvPr>
            <p:ph type="ctrTitle" hasCustomPrompt="1"/>
          </p:nvPr>
        </p:nvSpPr>
        <p:spPr>
          <a:xfrm>
            <a:off x="1185648" y="2128965"/>
            <a:ext cx="9820704" cy="2600071"/>
          </a:xfrm>
        </p:spPr>
        <p:txBody>
          <a:bodyPr anchor="ctr" anchorCtr="0"/>
          <a:lstStyle>
            <a:lvl1pPr algn="ctr">
              <a:lnSpc>
                <a:spcPct val="88000"/>
              </a:lnSpc>
              <a:defRPr sz="9600">
                <a:solidFill>
                  <a:schemeClr val="bg1"/>
                </a:solidFill>
                <a:latin typeface="+mj-lt"/>
              </a:defRPr>
            </a:lvl1pPr>
          </a:lstStyle>
          <a:p>
            <a:r>
              <a:rPr lang="en-GB"/>
              <a:t>Click to add title</a:t>
            </a:r>
          </a:p>
        </p:txBody>
      </p:sp>
      <p:pic>
        <p:nvPicPr>
          <p:cNvPr id="11" name="Logo">
            <a:extLst>
              <a:ext uri="{FF2B5EF4-FFF2-40B4-BE49-F238E27FC236}">
                <a16:creationId xmlns:a16="http://schemas.microsoft.com/office/drawing/2014/main" id="{8B24D4EB-8E26-4EEA-9613-13518C1C4668}"/>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609649" y="6157889"/>
            <a:ext cx="989149" cy="282000"/>
          </a:xfrm>
          <a:prstGeom prst="rect">
            <a:avLst/>
          </a:prstGeom>
        </p:spPr>
      </p:pic>
      <p:sp>
        <p:nvSpPr>
          <p:cNvPr id="5" name="TextBox 4">
            <a:extLst>
              <a:ext uri="{FF2B5EF4-FFF2-40B4-BE49-F238E27FC236}">
                <a16:creationId xmlns:a16="http://schemas.microsoft.com/office/drawing/2014/main" id="{3C048898-F867-483D-BD12-2C141DB1653E}"/>
              </a:ext>
            </a:extLst>
          </p:cNvPr>
          <p:cNvSpPr txBox="1"/>
          <p:nvPr userDrawn="1"/>
        </p:nvSpPr>
        <p:spPr>
          <a:xfrm>
            <a:off x="8501974" y="5866426"/>
            <a:ext cx="2981884" cy="615553"/>
          </a:xfrm>
          <a:prstGeom prst="rect">
            <a:avLst/>
          </a:prstGeom>
          <a:noFill/>
        </p:spPr>
        <p:txBody>
          <a:bodyPr vert="horz" wrap="square" lIns="0" tIns="0" rIns="0" bIns="0" rtlCol="0" anchor="ctr">
            <a:spAutoFit/>
          </a:bodyPr>
          <a:lstStyle/>
          <a:p>
            <a:pPr algn="r"/>
            <a:r>
              <a:rPr lang="en-GB" sz="2000" i="0">
                <a:solidFill>
                  <a:schemeClr val="accent2"/>
                </a:solidFill>
                <a:latin typeface="+mj-lt"/>
              </a:rPr>
              <a:t>We connect Denmark.</a:t>
            </a:r>
          </a:p>
          <a:p>
            <a:pPr algn="r"/>
            <a:r>
              <a:rPr lang="en-GB" sz="2000" i="0">
                <a:solidFill>
                  <a:schemeClr val="accent2"/>
                </a:solidFill>
                <a:latin typeface="+mj-lt"/>
              </a:rPr>
              <a:t>For everyone.</a:t>
            </a:r>
          </a:p>
        </p:txBody>
      </p:sp>
    </p:spTree>
    <p:extLst>
      <p:ext uri="{BB962C8B-B14F-4D97-AF65-F5344CB8AC3E}">
        <p14:creationId xmlns:p14="http://schemas.microsoft.com/office/powerpoint/2010/main" val="142653463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12" name="Background">
            <a:extLst>
              <a:ext uri="{FF2B5EF4-FFF2-40B4-BE49-F238E27FC236}">
                <a16:creationId xmlns:a16="http://schemas.microsoft.com/office/drawing/2014/main" id="{C247942F-93ED-43B0-899C-8B9BB3AA212B}"/>
              </a:ext>
            </a:extLst>
          </p:cNvPr>
          <p:cNvSpPr/>
          <p:nvPr userDrawn="1"/>
        </p:nvSpPr>
        <p:spPr>
          <a:xfrm>
            <a:off x="0" y="9144"/>
            <a:ext cx="12193200" cy="686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latin typeface="+mj-lt"/>
            </a:endParaRPr>
          </a:p>
        </p:txBody>
      </p:sp>
      <p:sp>
        <p:nvSpPr>
          <p:cNvPr id="15" name="Title 1">
            <a:extLst>
              <a:ext uri="{FF2B5EF4-FFF2-40B4-BE49-F238E27FC236}">
                <a16:creationId xmlns:a16="http://schemas.microsoft.com/office/drawing/2014/main" id="{1B208A43-CF51-4489-BB40-B7AD38849770}"/>
              </a:ext>
            </a:extLst>
          </p:cNvPr>
          <p:cNvSpPr>
            <a:spLocks noGrp="1"/>
          </p:cNvSpPr>
          <p:nvPr>
            <p:ph type="ctrTitle" hasCustomPrompt="1"/>
          </p:nvPr>
        </p:nvSpPr>
        <p:spPr>
          <a:xfrm>
            <a:off x="1185648" y="2128965"/>
            <a:ext cx="9820704" cy="2600071"/>
          </a:xfrm>
        </p:spPr>
        <p:txBody>
          <a:bodyPr anchor="ctr" anchorCtr="0"/>
          <a:lstStyle>
            <a:lvl1pPr algn="ctr">
              <a:lnSpc>
                <a:spcPct val="88000"/>
              </a:lnSpc>
              <a:defRPr sz="9600">
                <a:solidFill>
                  <a:schemeClr val="bg1"/>
                </a:solidFill>
                <a:latin typeface="+mj-lt"/>
              </a:defRPr>
            </a:lvl1pPr>
          </a:lstStyle>
          <a:p>
            <a:r>
              <a:rPr lang="en-GB"/>
              <a:t>Click to add title</a:t>
            </a:r>
          </a:p>
        </p:txBody>
      </p:sp>
      <p:sp>
        <p:nvSpPr>
          <p:cNvPr id="6" name="TextBox 5">
            <a:extLst>
              <a:ext uri="{FF2B5EF4-FFF2-40B4-BE49-F238E27FC236}">
                <a16:creationId xmlns:a16="http://schemas.microsoft.com/office/drawing/2014/main" id="{43EDE0EA-BF19-4184-8B4D-85BCBE1777AC}"/>
              </a:ext>
            </a:extLst>
          </p:cNvPr>
          <p:cNvSpPr txBox="1"/>
          <p:nvPr userDrawn="1"/>
        </p:nvSpPr>
        <p:spPr>
          <a:xfrm>
            <a:off x="8501974" y="5866426"/>
            <a:ext cx="2981884" cy="615553"/>
          </a:xfrm>
          <a:prstGeom prst="rect">
            <a:avLst/>
          </a:prstGeom>
          <a:noFill/>
        </p:spPr>
        <p:txBody>
          <a:bodyPr vert="horz" wrap="square" lIns="0" tIns="0" rIns="0" bIns="0" rtlCol="0" anchor="ctr">
            <a:spAutoFit/>
          </a:bodyPr>
          <a:lstStyle/>
          <a:p>
            <a:pPr algn="r"/>
            <a:r>
              <a:rPr lang="en-GB" sz="2000" i="0">
                <a:solidFill>
                  <a:schemeClr val="bg1"/>
                </a:solidFill>
                <a:latin typeface="+mj-lt"/>
              </a:rPr>
              <a:t>We connect Denmark.</a:t>
            </a:r>
          </a:p>
          <a:p>
            <a:pPr algn="r"/>
            <a:r>
              <a:rPr lang="en-GB" sz="2000" i="0">
                <a:solidFill>
                  <a:schemeClr val="bg1"/>
                </a:solidFill>
                <a:latin typeface="+mj-lt"/>
              </a:rPr>
              <a:t>To benefit everyone.</a:t>
            </a:r>
          </a:p>
        </p:txBody>
      </p:sp>
      <p:pic>
        <p:nvPicPr>
          <p:cNvPr id="7" name="Logo">
            <a:extLst>
              <a:ext uri="{FF2B5EF4-FFF2-40B4-BE49-F238E27FC236}">
                <a16:creationId xmlns:a16="http://schemas.microsoft.com/office/drawing/2014/main" id="{F9C90E73-9BF0-4E08-A990-071B7EA47EC3}"/>
              </a:ext>
            </a:extLst>
          </p:cNvPr>
          <p:cNvPicPr>
            <a:picLocks/>
          </p:cNvPicPr>
          <p:nvPr userDrawn="1"/>
        </p:nvPicPr>
        <p:blipFill>
          <a:blip r:embed="rId2" cstate="screen">
            <a:extLst>
              <a:ext uri="{28A0092B-C50C-407E-A947-70E740481C1C}">
                <a14:useLocalDpi xmlns:a14="http://schemas.microsoft.com/office/drawing/2010/main"/>
              </a:ext>
            </a:extLst>
          </a:blip>
          <a:srcRect/>
          <a:stretch/>
        </p:blipFill>
        <p:spPr>
          <a:xfrm>
            <a:off x="708142" y="5946270"/>
            <a:ext cx="1566393" cy="455865"/>
          </a:xfrm>
          <a:prstGeom prst="rect">
            <a:avLst/>
          </a:prstGeom>
        </p:spPr>
      </p:pic>
    </p:spTree>
    <p:extLst>
      <p:ext uri="{BB962C8B-B14F-4D97-AF65-F5344CB8AC3E}">
        <p14:creationId xmlns:p14="http://schemas.microsoft.com/office/powerpoint/2010/main" val="3843497355"/>
      </p:ext>
    </p:extLst>
  </p:cSld>
  <p:clrMapOvr>
    <a:masterClrMapping/>
  </p:clrMapOvr>
  <p:hf hdr="0"/>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gt;Do not use layouts after this &gt;">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124504-36FD-4753-851D-5B7D02D4A2D1}"/>
              </a:ext>
            </a:extLst>
          </p:cNvPr>
          <p:cNvSpPr/>
          <p:nvPr userDrawn="1"/>
        </p:nvSpPr>
        <p:spPr>
          <a:xfrm>
            <a:off x="0" y="0"/>
            <a:ext cx="12192000" cy="6858000"/>
          </a:xfrm>
          <a:prstGeom prst="rect">
            <a:avLst/>
          </a:prstGeom>
          <a:solidFill>
            <a:schemeClr val="tx1"/>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err="1">
              <a:solidFill>
                <a:schemeClr val="tx1"/>
              </a:solidFill>
            </a:endParaRPr>
          </a:p>
        </p:txBody>
      </p:sp>
      <p:sp>
        <p:nvSpPr>
          <p:cNvPr id="5" name="Do not use"/>
          <p:cNvSpPr txBox="1"/>
          <p:nvPr userDrawn="1"/>
        </p:nvSpPr>
        <p:spPr>
          <a:xfrm>
            <a:off x="430213" y="656823"/>
            <a:ext cx="11356977" cy="2893100"/>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en-GB" sz="4400" b="0" noProof="0">
                <a:solidFill>
                  <a:schemeClr val="bg1"/>
                </a:solidFill>
              </a:rPr>
              <a:t>If you see any </a:t>
            </a:r>
            <a:r>
              <a:rPr lang="en-GB" sz="4400" b="1" i="1" noProof="0">
                <a:solidFill>
                  <a:schemeClr val="bg1"/>
                </a:solidFill>
              </a:rPr>
              <a:t>layouts after this </a:t>
            </a:r>
            <a:r>
              <a:rPr lang="en-GB" sz="4400" b="0" i="0" noProof="0">
                <a:solidFill>
                  <a:schemeClr val="bg1"/>
                </a:solidFill>
              </a:rPr>
              <a:t>one</a:t>
            </a:r>
            <a:r>
              <a:rPr lang="en-GB" sz="4400" b="1" i="1" noProof="0">
                <a:solidFill>
                  <a:schemeClr val="bg1"/>
                </a:solidFill>
              </a:rPr>
              <a:t>,</a:t>
            </a:r>
            <a:br>
              <a:rPr lang="en-GB" sz="4400" b="0" i="0" noProof="0">
                <a:solidFill>
                  <a:schemeClr val="bg1"/>
                </a:solidFill>
              </a:rPr>
            </a:br>
            <a:r>
              <a:rPr lang="en-GB" sz="4400" b="0" noProof="0">
                <a:solidFill>
                  <a:schemeClr val="bg1"/>
                </a:solidFill>
              </a:rPr>
              <a:t>do not use them. These layouts </a:t>
            </a:r>
            <a:r>
              <a:rPr lang="en-GB" sz="4400" b="1" i="1" u="none" noProof="0">
                <a:solidFill>
                  <a:schemeClr val="bg1"/>
                </a:solidFill>
              </a:rPr>
              <a:t>are not </a:t>
            </a:r>
            <a:r>
              <a:rPr lang="en-GB" sz="4400" b="0" noProof="0">
                <a:solidFill>
                  <a:schemeClr val="bg1"/>
                </a:solidFill>
              </a:rPr>
              <a:t>part of our corporate template.</a:t>
            </a:r>
            <a:br>
              <a:rPr lang="en-GB" sz="2800" b="0" noProof="0">
                <a:solidFill>
                  <a:schemeClr val="bg1"/>
                </a:solidFill>
              </a:rPr>
            </a:br>
            <a:br>
              <a:rPr lang="en-GB" sz="2800" b="0" noProof="0">
                <a:solidFill>
                  <a:schemeClr val="bg1"/>
                </a:solidFill>
              </a:rPr>
            </a:br>
            <a:endParaRPr lang="en-GB" sz="2800" b="0" noProof="0">
              <a:solidFill>
                <a:schemeClr val="bg1"/>
              </a:solidFill>
            </a:endParaRPr>
          </a:p>
        </p:txBody>
      </p:sp>
      <p:grpSp>
        <p:nvGrpSpPr>
          <p:cNvPr id="4" name="Group 3">
            <a:extLst>
              <a:ext uri="{FF2B5EF4-FFF2-40B4-BE49-F238E27FC236}">
                <a16:creationId xmlns:a16="http://schemas.microsoft.com/office/drawing/2014/main" id="{2BEB5E5A-DA85-4D5B-80B9-F94482F55D76}"/>
              </a:ext>
            </a:extLst>
          </p:cNvPr>
          <p:cNvGrpSpPr/>
          <p:nvPr userDrawn="1"/>
        </p:nvGrpSpPr>
        <p:grpSpPr>
          <a:xfrm rot="8100000">
            <a:off x="10302004" y="3325226"/>
            <a:ext cx="1036788" cy="1036788"/>
            <a:chOff x="6096000" y="4963130"/>
            <a:chExt cx="1456719" cy="1456719"/>
          </a:xfrm>
          <a:solidFill>
            <a:schemeClr val="bg1"/>
          </a:solidFill>
        </p:grpSpPr>
        <p:sp>
          <p:nvSpPr>
            <p:cNvPr id="3" name="Rectangle 2">
              <a:extLst>
                <a:ext uri="{FF2B5EF4-FFF2-40B4-BE49-F238E27FC236}">
                  <a16:creationId xmlns:a16="http://schemas.microsoft.com/office/drawing/2014/main" id="{C823227E-A862-4A7F-BC20-0D107430AB2C}"/>
                </a:ext>
              </a:extLst>
            </p:cNvPr>
            <p:cNvSpPr/>
            <p:nvPr userDrawn="1"/>
          </p:nvSpPr>
          <p:spPr>
            <a:xfrm rot="5400000">
              <a:off x="5534135" y="5524995"/>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err="1">
                <a:solidFill>
                  <a:schemeClr val="tx1"/>
                </a:solidFill>
              </a:endParaRPr>
            </a:p>
          </p:txBody>
        </p:sp>
        <p:sp>
          <p:nvSpPr>
            <p:cNvPr id="6" name="Rectangle 5">
              <a:extLst>
                <a:ext uri="{FF2B5EF4-FFF2-40B4-BE49-F238E27FC236}">
                  <a16:creationId xmlns:a16="http://schemas.microsoft.com/office/drawing/2014/main" id="{08501AE6-6504-4184-9443-E89AFACF769D}"/>
                </a:ext>
              </a:extLst>
            </p:cNvPr>
            <p:cNvSpPr/>
            <p:nvPr userDrawn="1"/>
          </p:nvSpPr>
          <p:spPr>
            <a:xfrm rot="10800000">
              <a:off x="6096000" y="4963130"/>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err="1">
                <a:solidFill>
                  <a:schemeClr val="tx1"/>
                </a:solidFill>
              </a:endParaRPr>
            </a:p>
          </p:txBody>
        </p:sp>
      </p:grpSp>
      <p:sp>
        <p:nvSpPr>
          <p:cNvPr id="12" name="Rectangle 11">
            <a:extLst>
              <a:ext uri="{FF2B5EF4-FFF2-40B4-BE49-F238E27FC236}">
                <a16:creationId xmlns:a16="http://schemas.microsoft.com/office/drawing/2014/main" id="{67CEE09B-6EE1-4BF2-85A3-DE69E91BC4C6}"/>
              </a:ext>
            </a:extLst>
          </p:cNvPr>
          <p:cNvSpPr/>
          <p:nvPr userDrawn="1"/>
        </p:nvSpPr>
        <p:spPr>
          <a:xfrm>
            <a:off x="430213" y="2588374"/>
            <a:ext cx="10152346" cy="2215991"/>
          </a:xfrm>
          <a:prstGeom prst="rect">
            <a:avLst/>
          </a:prstGeom>
        </p:spPr>
        <p:txBody>
          <a:bodyPr wrap="square">
            <a:spAutoFit/>
          </a:bodyPr>
          <a:lstStyle/>
          <a:p>
            <a:pPr algn="ctr"/>
            <a:r>
              <a:rPr lang="en-GB" sz="13800" b="1" i="1" noProof="0">
                <a:solidFill>
                  <a:schemeClr val="bg1"/>
                </a:solidFill>
              </a:rPr>
              <a:t>Do not use </a:t>
            </a:r>
            <a:endParaRPr lang="en-GB" sz="2400" b="1" i="1"/>
          </a:p>
        </p:txBody>
      </p:sp>
      <p:sp>
        <p:nvSpPr>
          <p:cNvPr id="16" name="Do not use">
            <a:extLst>
              <a:ext uri="{FF2B5EF4-FFF2-40B4-BE49-F238E27FC236}">
                <a16:creationId xmlns:a16="http://schemas.microsoft.com/office/drawing/2014/main" id="{A8FA78FA-4D94-4717-B7C6-6F86378D6B01}"/>
              </a:ext>
            </a:extLst>
          </p:cNvPr>
          <p:cNvSpPr txBox="1"/>
          <p:nvPr userDrawn="1"/>
        </p:nvSpPr>
        <p:spPr>
          <a:xfrm>
            <a:off x="430214" y="5186455"/>
            <a:ext cx="11356974" cy="907941"/>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en-GB" sz="1800" b="0" noProof="0">
                <a:solidFill>
                  <a:schemeClr val="bg1"/>
                </a:solidFill>
              </a:rPr>
              <a:t>Due to PowerPoint’s standard Copy/Paste functionality extra undesirable layouts can appear.</a:t>
            </a:r>
          </a:p>
          <a:p>
            <a:pPr marL="0" marR="0" indent="0" algn="ctr" fontAlgn="auto">
              <a:lnSpc>
                <a:spcPct val="100000"/>
              </a:lnSpc>
              <a:spcBef>
                <a:spcPts val="600"/>
              </a:spcBef>
              <a:spcAft>
                <a:spcPts val="0"/>
              </a:spcAft>
              <a:buClr>
                <a:srgbClr val="003755"/>
              </a:buClr>
              <a:buSzTx/>
              <a:buFontTx/>
              <a:buNone/>
              <a:tabLst/>
            </a:pPr>
            <a:r>
              <a:rPr lang="en-GB" sz="1800" b="0" noProof="0">
                <a:solidFill>
                  <a:schemeClr val="bg1"/>
                </a:solidFill>
              </a:rPr>
              <a:t>Also notice: Layouts after this might contain potential confidential information.</a:t>
            </a:r>
            <a:br>
              <a:rPr lang="en-GB" sz="1800" b="0" noProof="0">
                <a:solidFill>
                  <a:schemeClr val="bg1"/>
                </a:solidFill>
              </a:rPr>
            </a:br>
            <a:endParaRPr lang="en-GB" sz="1800" b="0" noProof="0">
              <a:solidFill>
                <a:schemeClr val="bg1"/>
              </a:solidFill>
            </a:endParaRPr>
          </a:p>
        </p:txBody>
      </p:sp>
    </p:spTree>
    <p:extLst>
      <p:ext uri="{BB962C8B-B14F-4D97-AF65-F5344CB8AC3E}">
        <p14:creationId xmlns:p14="http://schemas.microsoft.com/office/powerpoint/2010/main" val="331555574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AC9A7553-1D50-4968-9FDD-6E190024E4D6}"/>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47" imgH="346" progId="TCLayout.ActiveDocument.1">
                  <p:embed/>
                </p:oleObj>
              </mc:Choice>
              <mc:Fallback>
                <p:oleObj name="think-cell Slide" r:id="rId3" imgW="347" imgH="346" progId="TCLayout.ActiveDocument.1">
                  <p:embed/>
                  <p:pic>
                    <p:nvPicPr>
                      <p:cNvPr id="3" name="Object 2" hidden="1">
                        <a:extLst>
                          <a:ext uri="{FF2B5EF4-FFF2-40B4-BE49-F238E27FC236}">
                            <a16:creationId xmlns:a16="http://schemas.microsoft.com/office/drawing/2014/main" id="{AC9A7553-1D50-4968-9FDD-6E190024E4D6}"/>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2. Slide Title"/>
          <p:cNvSpPr>
            <a:spLocks noGrp="1"/>
          </p:cNvSpPr>
          <p:nvPr>
            <p:ph type="title"/>
          </p:nvPr>
        </p:nvSpPr>
        <p:spPr bwMode="auto"/>
        <p:txBody>
          <a:bodyPr/>
          <a:lstStyle/>
          <a:p>
            <a:r>
              <a:rPr lang="da-DK"/>
              <a:t>Klik for at redigere titeltypografien i masteren</a:t>
            </a:r>
            <a:endParaRPr lang="en-US"/>
          </a:p>
        </p:txBody>
      </p:sp>
      <p:sp>
        <p:nvSpPr>
          <p:cNvPr id="5" name="doc id" hidden="1"/>
          <p:cNvSpPr>
            <a:spLocks noChangeArrowheads="1"/>
          </p:cNvSpPr>
          <p:nvPr userDrawn="1"/>
        </p:nvSpPr>
        <p:spPr bwMode="auto">
          <a:xfrm>
            <a:off x="10995479" y="51833"/>
            <a:ext cx="894152" cy="12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algn="r" defTabSz="895350"/>
            <a:endParaRPr lang="en-US" sz="800" baseline="0">
              <a:solidFill>
                <a:srgbClr val="808080"/>
              </a:solidFill>
              <a:latin typeface="+mn-lt"/>
              <a:ea typeface="+mn-ea"/>
            </a:endParaRPr>
          </a:p>
        </p:txBody>
      </p:sp>
      <p:sp>
        <p:nvSpPr>
          <p:cNvPr id="6" name="ColorBackground1Rectangle">
            <a:extLst>
              <a:ext uri="{FF2B5EF4-FFF2-40B4-BE49-F238E27FC236}">
                <a16:creationId xmlns:a16="http://schemas.microsoft.com/office/drawing/2014/main" id="{AE47DC73-0D1B-466F-830E-1A0CD1D30BE9}"/>
              </a:ext>
            </a:extLst>
          </p:cNvPr>
          <p:cNvSpPr>
            <a:spLocks noChangeArrowheads="1"/>
          </p:cNvSpPr>
          <p:nvPr userDrawn="1"/>
        </p:nvSpPr>
        <p:spPr bwMode="gray">
          <a:xfrm>
            <a:off x="-1007925" y="-840"/>
            <a:ext cx="966408" cy="610440"/>
          </a:xfrm>
          <a:prstGeom prst="rect">
            <a:avLst/>
          </a:prstGeom>
          <a:solidFill>
            <a:schemeClr val="bg1"/>
          </a:solidFill>
          <a:ln w="9525">
            <a:solidFill>
              <a:srgbClr val="60606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07" tIns="60953" rIns="121907" bIns="60953" numCol="1" anchor="ctr" anchorCtr="0" compatLnSpc="1">
            <a:prstTxWarp prst="textNoShape">
              <a:avLst/>
            </a:prstTxWarp>
            <a:noAutofit/>
          </a:bodyPr>
          <a:lstStyle/>
          <a:p>
            <a:pPr algn="ctr" defTabSz="1243918"/>
            <a:r>
              <a:rPr lang="en-US" sz="1333">
                <a:solidFill>
                  <a:srgbClr val="000000"/>
                </a:solidFill>
                <a:latin typeface="+mn-lt"/>
                <a:cs typeface="Arial" pitchFamily="34" charset="0"/>
              </a:rPr>
              <a:t>255
255
255</a:t>
            </a:r>
          </a:p>
        </p:txBody>
      </p:sp>
      <p:sp>
        <p:nvSpPr>
          <p:cNvPr id="7" name="Rectangle 8">
            <a:extLst>
              <a:ext uri="{FF2B5EF4-FFF2-40B4-BE49-F238E27FC236}">
                <a16:creationId xmlns:a16="http://schemas.microsoft.com/office/drawing/2014/main" id="{8890E92C-BC59-4F8A-A731-AFC224002606}"/>
              </a:ext>
            </a:extLst>
          </p:cNvPr>
          <p:cNvSpPr>
            <a:spLocks noChangeArrowheads="1"/>
          </p:cNvSpPr>
          <p:nvPr userDrawn="1"/>
        </p:nvSpPr>
        <p:spPr bwMode="gray">
          <a:xfrm>
            <a:off x="-1845616" y="-12545"/>
            <a:ext cx="955340" cy="342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defTabSz="1243918"/>
            <a:r>
              <a:rPr lang="en-US" sz="1067">
                <a:latin typeface="+mn-lt"/>
                <a:cs typeface="Arial" pitchFamily="34" charset="0"/>
              </a:rPr>
              <a:t>Background</a:t>
            </a:r>
          </a:p>
          <a:p>
            <a:pPr defTabSz="1243918"/>
            <a:r>
              <a:rPr lang="en-US" sz="1067">
                <a:latin typeface="+mn-lt"/>
                <a:cs typeface="Arial" pitchFamily="34" charset="0"/>
              </a:rPr>
              <a:t>Color</a:t>
            </a:r>
          </a:p>
        </p:txBody>
      </p:sp>
      <p:sp>
        <p:nvSpPr>
          <p:cNvPr id="8" name="ColorBackground1Rectangle">
            <a:extLst>
              <a:ext uri="{FF2B5EF4-FFF2-40B4-BE49-F238E27FC236}">
                <a16:creationId xmlns:a16="http://schemas.microsoft.com/office/drawing/2014/main" id="{07DC8356-58DE-4943-93FF-997BFFD910EE}"/>
              </a:ext>
            </a:extLst>
          </p:cNvPr>
          <p:cNvSpPr>
            <a:spLocks noChangeArrowheads="1"/>
          </p:cNvSpPr>
          <p:nvPr userDrawn="1"/>
        </p:nvSpPr>
        <p:spPr bwMode="gray">
          <a:xfrm>
            <a:off x="-1007925" y="639114"/>
            <a:ext cx="966408" cy="612648"/>
          </a:xfrm>
          <a:prstGeom prst="rect">
            <a:avLst/>
          </a:prstGeom>
          <a:solidFill>
            <a:srgbClr val="000000"/>
          </a:solidFill>
          <a:ln w="9525">
            <a:solidFill>
              <a:srgbClr val="606060"/>
            </a:solidFill>
            <a:miter lim="800000"/>
            <a:headEnd/>
            <a:tailEnd/>
          </a:ln>
          <a:effectLst/>
        </p:spPr>
        <p:txBody>
          <a:bodyPr vert="horz" wrap="none" lIns="121907" tIns="60953" rIns="121907" bIns="60953" numCol="1" anchor="ctr" anchorCtr="0" compatLnSpc="1">
            <a:prstTxWarp prst="textNoShape">
              <a:avLst/>
            </a:prstTxWarp>
            <a:noAutofit/>
          </a:bodyPr>
          <a:lstStyle/>
          <a:p>
            <a:pPr algn="ctr" defTabSz="1243918"/>
            <a:r>
              <a:rPr lang="en-US" sz="1333">
                <a:solidFill>
                  <a:schemeClr val="bg1"/>
                </a:solidFill>
                <a:latin typeface="+mn-lt"/>
                <a:cs typeface="Arial" pitchFamily="34" charset="0"/>
              </a:rPr>
              <a:t>0</a:t>
            </a:r>
          </a:p>
          <a:p>
            <a:pPr algn="ctr" defTabSz="1243918"/>
            <a:r>
              <a:rPr lang="en-US" sz="1333">
                <a:solidFill>
                  <a:schemeClr val="bg1"/>
                </a:solidFill>
                <a:latin typeface="+mn-lt"/>
                <a:cs typeface="Arial" pitchFamily="34" charset="0"/>
              </a:rPr>
              <a:t>0</a:t>
            </a:r>
          </a:p>
          <a:p>
            <a:pPr algn="ctr" defTabSz="1243918"/>
            <a:r>
              <a:rPr lang="en-US" sz="1333">
                <a:solidFill>
                  <a:schemeClr val="bg1"/>
                </a:solidFill>
                <a:latin typeface="+mn-lt"/>
                <a:cs typeface="Arial" pitchFamily="34" charset="0"/>
              </a:rPr>
              <a:t>0</a:t>
            </a:r>
          </a:p>
        </p:txBody>
      </p:sp>
      <p:sp>
        <p:nvSpPr>
          <p:cNvPr id="9" name="Rectangle 8">
            <a:extLst>
              <a:ext uri="{FF2B5EF4-FFF2-40B4-BE49-F238E27FC236}">
                <a16:creationId xmlns:a16="http://schemas.microsoft.com/office/drawing/2014/main" id="{8347244E-DFB4-489B-973B-381AA9ADF6FB}"/>
              </a:ext>
            </a:extLst>
          </p:cNvPr>
          <p:cNvSpPr>
            <a:spLocks noChangeArrowheads="1"/>
          </p:cNvSpPr>
          <p:nvPr userDrawn="1"/>
        </p:nvSpPr>
        <p:spPr bwMode="gray">
          <a:xfrm>
            <a:off x="-1845616" y="627409"/>
            <a:ext cx="955340" cy="328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defTabSz="1243918"/>
            <a:r>
              <a:rPr lang="en-US" sz="1067">
                <a:latin typeface="+mn-lt"/>
                <a:cs typeface="Arial" pitchFamily="34" charset="0"/>
              </a:rPr>
              <a:t>Default text</a:t>
            </a:r>
          </a:p>
          <a:p>
            <a:pPr defTabSz="1243918"/>
            <a:r>
              <a:rPr lang="en-US" sz="1067">
                <a:latin typeface="+mn-lt"/>
                <a:cs typeface="Arial" pitchFamily="34" charset="0"/>
              </a:rPr>
              <a:t>Color</a:t>
            </a:r>
          </a:p>
        </p:txBody>
      </p:sp>
      <p:sp>
        <p:nvSpPr>
          <p:cNvPr id="10" name="ColorBackground1Rectangle">
            <a:extLst>
              <a:ext uri="{FF2B5EF4-FFF2-40B4-BE49-F238E27FC236}">
                <a16:creationId xmlns:a16="http://schemas.microsoft.com/office/drawing/2014/main" id="{1C52D22B-0139-4499-B806-BCED7EED7EF7}"/>
              </a:ext>
            </a:extLst>
          </p:cNvPr>
          <p:cNvSpPr>
            <a:spLocks noChangeArrowheads="1"/>
          </p:cNvSpPr>
          <p:nvPr userDrawn="1"/>
        </p:nvSpPr>
        <p:spPr bwMode="gray">
          <a:xfrm>
            <a:off x="-1007925" y="1276728"/>
            <a:ext cx="966408" cy="612648"/>
          </a:xfrm>
          <a:prstGeom prst="rect">
            <a:avLst/>
          </a:prstGeom>
          <a:solidFill>
            <a:srgbClr val="E9F1EF"/>
          </a:solidFill>
          <a:ln w="9525">
            <a:solidFill>
              <a:srgbClr val="606060"/>
            </a:solidFill>
            <a:miter lim="800000"/>
            <a:headEnd/>
            <a:tailEnd/>
          </a:ln>
          <a:effectLst/>
        </p:spPr>
        <p:txBody>
          <a:bodyPr vert="horz" wrap="none" lIns="121907" tIns="60953" rIns="121907" bIns="60953" numCol="1" anchor="ctr" anchorCtr="0" compatLnSpc="1">
            <a:prstTxWarp prst="textNoShape">
              <a:avLst/>
            </a:prstTxWarp>
            <a:noAutofit/>
          </a:bodyPr>
          <a:lstStyle/>
          <a:p>
            <a:pPr algn="ctr" defTabSz="1243918"/>
            <a:r>
              <a:rPr lang="en-US" sz="1333">
                <a:solidFill>
                  <a:schemeClr val="tx1"/>
                </a:solidFill>
                <a:latin typeface="+mn-lt"/>
                <a:cs typeface="Arial" pitchFamily="34" charset="0"/>
              </a:rPr>
              <a:t>233</a:t>
            </a:r>
          </a:p>
          <a:p>
            <a:pPr algn="ctr" defTabSz="1243918"/>
            <a:r>
              <a:rPr lang="en-US" sz="1333">
                <a:solidFill>
                  <a:schemeClr val="tx1"/>
                </a:solidFill>
                <a:latin typeface="+mn-lt"/>
                <a:cs typeface="Arial" pitchFamily="34" charset="0"/>
              </a:rPr>
              <a:t>241</a:t>
            </a:r>
          </a:p>
          <a:p>
            <a:pPr algn="ctr" defTabSz="1243918"/>
            <a:r>
              <a:rPr lang="en-US" sz="1333">
                <a:solidFill>
                  <a:schemeClr val="tx1"/>
                </a:solidFill>
                <a:latin typeface="+mn-lt"/>
                <a:cs typeface="Arial" pitchFamily="34" charset="0"/>
              </a:rPr>
              <a:t>239</a:t>
            </a:r>
          </a:p>
        </p:txBody>
      </p:sp>
      <p:sp>
        <p:nvSpPr>
          <p:cNvPr id="11" name="Rectangle 8">
            <a:extLst>
              <a:ext uri="{FF2B5EF4-FFF2-40B4-BE49-F238E27FC236}">
                <a16:creationId xmlns:a16="http://schemas.microsoft.com/office/drawing/2014/main" id="{BDACE4AB-596B-4DBA-9E17-939EC0C3BB5B}"/>
              </a:ext>
            </a:extLst>
          </p:cNvPr>
          <p:cNvSpPr>
            <a:spLocks noChangeArrowheads="1"/>
          </p:cNvSpPr>
          <p:nvPr userDrawn="1"/>
        </p:nvSpPr>
        <p:spPr bwMode="gray">
          <a:xfrm>
            <a:off x="-1845616" y="1265023"/>
            <a:ext cx="955340" cy="164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defTabSz="1243918"/>
            <a:r>
              <a:rPr lang="en-US" sz="1067">
                <a:latin typeface="+mn-lt"/>
                <a:cs typeface="Arial" pitchFamily="34" charset="0"/>
              </a:rPr>
              <a:t>Background 2</a:t>
            </a:r>
          </a:p>
        </p:txBody>
      </p:sp>
      <p:sp>
        <p:nvSpPr>
          <p:cNvPr id="12" name="ColorBackground1Rectangle">
            <a:extLst>
              <a:ext uri="{FF2B5EF4-FFF2-40B4-BE49-F238E27FC236}">
                <a16:creationId xmlns:a16="http://schemas.microsoft.com/office/drawing/2014/main" id="{241194B4-DC84-4DC8-8921-7876917D3D2E}"/>
              </a:ext>
            </a:extLst>
          </p:cNvPr>
          <p:cNvSpPr>
            <a:spLocks noChangeArrowheads="1"/>
          </p:cNvSpPr>
          <p:nvPr userDrawn="1"/>
        </p:nvSpPr>
        <p:spPr bwMode="gray">
          <a:xfrm>
            <a:off x="-1007925" y="1924152"/>
            <a:ext cx="966408" cy="612648"/>
          </a:xfrm>
          <a:prstGeom prst="rect">
            <a:avLst/>
          </a:prstGeom>
          <a:solidFill>
            <a:srgbClr val="0063AF"/>
          </a:solidFill>
          <a:ln w="9525">
            <a:solidFill>
              <a:srgbClr val="606060"/>
            </a:solidFill>
            <a:miter lim="800000"/>
            <a:headEnd/>
            <a:tailEnd/>
          </a:ln>
          <a:effectLst/>
        </p:spPr>
        <p:txBody>
          <a:bodyPr vert="horz" wrap="none" lIns="121907" tIns="60953" rIns="121907" bIns="60953" numCol="1" anchor="ctr" anchorCtr="0" compatLnSpc="1">
            <a:prstTxWarp prst="textNoShape">
              <a:avLst/>
            </a:prstTxWarp>
            <a:noAutofit/>
          </a:bodyPr>
          <a:lstStyle/>
          <a:p>
            <a:pPr algn="ctr" defTabSz="1243918"/>
            <a:r>
              <a:rPr lang="en-US" sz="1333" b="1">
                <a:solidFill>
                  <a:schemeClr val="bg1"/>
                </a:solidFill>
                <a:latin typeface="+mn-lt"/>
                <a:cs typeface="Arial" pitchFamily="34" charset="0"/>
              </a:rPr>
              <a:t>0</a:t>
            </a:r>
          </a:p>
          <a:p>
            <a:pPr algn="ctr" defTabSz="1243918"/>
            <a:r>
              <a:rPr lang="en-US" sz="1333" b="1">
                <a:solidFill>
                  <a:schemeClr val="bg1"/>
                </a:solidFill>
                <a:latin typeface="+mn-lt"/>
                <a:cs typeface="Arial" pitchFamily="34" charset="0"/>
              </a:rPr>
              <a:t>99</a:t>
            </a:r>
          </a:p>
          <a:p>
            <a:pPr algn="ctr" defTabSz="1243918"/>
            <a:r>
              <a:rPr lang="en-US" sz="1333" b="1">
                <a:solidFill>
                  <a:schemeClr val="bg1"/>
                </a:solidFill>
                <a:latin typeface="+mn-lt"/>
                <a:cs typeface="Arial" pitchFamily="34" charset="0"/>
              </a:rPr>
              <a:t>175</a:t>
            </a:r>
          </a:p>
        </p:txBody>
      </p:sp>
      <p:sp>
        <p:nvSpPr>
          <p:cNvPr id="13" name="Rectangle 8">
            <a:extLst>
              <a:ext uri="{FF2B5EF4-FFF2-40B4-BE49-F238E27FC236}">
                <a16:creationId xmlns:a16="http://schemas.microsoft.com/office/drawing/2014/main" id="{0F18EFA4-544D-45E4-BFAD-AE163C122C0C}"/>
              </a:ext>
            </a:extLst>
          </p:cNvPr>
          <p:cNvSpPr>
            <a:spLocks noChangeArrowheads="1"/>
          </p:cNvSpPr>
          <p:nvPr userDrawn="1"/>
        </p:nvSpPr>
        <p:spPr bwMode="gray">
          <a:xfrm>
            <a:off x="-1845616" y="1912447"/>
            <a:ext cx="955340" cy="164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defTabSz="1243918"/>
            <a:r>
              <a:rPr lang="en-US" sz="1067">
                <a:latin typeface="+mn-lt"/>
                <a:cs typeface="Arial" pitchFamily="34" charset="0"/>
              </a:rPr>
              <a:t>Title Color</a:t>
            </a:r>
          </a:p>
        </p:txBody>
      </p:sp>
      <p:sp>
        <p:nvSpPr>
          <p:cNvPr id="14" name="ColorBackground1Rectangle">
            <a:extLst>
              <a:ext uri="{FF2B5EF4-FFF2-40B4-BE49-F238E27FC236}">
                <a16:creationId xmlns:a16="http://schemas.microsoft.com/office/drawing/2014/main" id="{8EBEB7E3-E6D7-4DAD-8A5A-9319174A181C}"/>
              </a:ext>
            </a:extLst>
          </p:cNvPr>
          <p:cNvSpPr>
            <a:spLocks noChangeArrowheads="1"/>
          </p:cNvSpPr>
          <p:nvPr userDrawn="1"/>
        </p:nvSpPr>
        <p:spPr bwMode="gray">
          <a:xfrm>
            <a:off x="-1007925" y="2568300"/>
            <a:ext cx="966408" cy="612648"/>
          </a:xfrm>
          <a:prstGeom prst="rect">
            <a:avLst/>
          </a:prstGeom>
          <a:solidFill>
            <a:srgbClr val="99CCEF"/>
          </a:solidFill>
          <a:ln w="9525">
            <a:solidFill>
              <a:srgbClr val="606060"/>
            </a:solidFill>
            <a:miter lim="800000"/>
            <a:headEnd/>
            <a:tailEnd/>
          </a:ln>
          <a:effectLst/>
        </p:spPr>
        <p:txBody>
          <a:bodyPr vert="horz" wrap="none" lIns="121907" tIns="60953" rIns="121907" bIns="60953" numCol="1" anchor="ctr" anchorCtr="0" compatLnSpc="1">
            <a:prstTxWarp prst="textNoShape">
              <a:avLst/>
            </a:prstTxWarp>
            <a:noAutofit/>
          </a:bodyPr>
          <a:lstStyle/>
          <a:p>
            <a:pPr algn="ctr" defTabSz="1243918"/>
            <a:r>
              <a:rPr lang="en-US" sz="1333" b="0">
                <a:solidFill>
                  <a:schemeClr val="tx1"/>
                </a:solidFill>
                <a:latin typeface="+mn-lt"/>
                <a:cs typeface="Arial" pitchFamily="34" charset="0"/>
              </a:rPr>
              <a:t>153</a:t>
            </a:r>
          </a:p>
          <a:p>
            <a:pPr algn="ctr" defTabSz="1243918"/>
            <a:r>
              <a:rPr lang="en-US" sz="1333" b="0">
                <a:solidFill>
                  <a:schemeClr val="tx1"/>
                </a:solidFill>
                <a:latin typeface="+mn-lt"/>
                <a:cs typeface="Arial" pitchFamily="34" charset="0"/>
              </a:rPr>
              <a:t>204</a:t>
            </a:r>
          </a:p>
          <a:p>
            <a:pPr algn="ctr" defTabSz="1243918"/>
            <a:r>
              <a:rPr lang="en-US" sz="1333" b="0">
                <a:solidFill>
                  <a:schemeClr val="tx1"/>
                </a:solidFill>
                <a:latin typeface="+mn-lt"/>
                <a:cs typeface="Arial" pitchFamily="34" charset="0"/>
              </a:rPr>
              <a:t>239</a:t>
            </a:r>
          </a:p>
        </p:txBody>
      </p:sp>
      <p:sp>
        <p:nvSpPr>
          <p:cNvPr id="15" name="Rectangle 8">
            <a:extLst>
              <a:ext uri="{FF2B5EF4-FFF2-40B4-BE49-F238E27FC236}">
                <a16:creationId xmlns:a16="http://schemas.microsoft.com/office/drawing/2014/main" id="{AB121702-C144-4806-9A2A-B6D43E891230}"/>
              </a:ext>
            </a:extLst>
          </p:cNvPr>
          <p:cNvSpPr>
            <a:spLocks noChangeArrowheads="1"/>
          </p:cNvSpPr>
          <p:nvPr userDrawn="1"/>
        </p:nvSpPr>
        <p:spPr bwMode="gray">
          <a:xfrm>
            <a:off x="-1845616" y="2556595"/>
            <a:ext cx="955340" cy="164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defTabSz="1243918"/>
            <a:r>
              <a:rPr lang="en-US" sz="1067">
                <a:latin typeface="+mn-lt"/>
                <a:cs typeface="Arial" pitchFamily="34" charset="0"/>
              </a:rPr>
              <a:t>Accent 1</a:t>
            </a:r>
          </a:p>
        </p:txBody>
      </p:sp>
      <p:sp>
        <p:nvSpPr>
          <p:cNvPr id="16" name="ColorBackground1Rectangle">
            <a:extLst>
              <a:ext uri="{FF2B5EF4-FFF2-40B4-BE49-F238E27FC236}">
                <a16:creationId xmlns:a16="http://schemas.microsoft.com/office/drawing/2014/main" id="{966FADC8-AC88-46D2-B476-169A57EFD591}"/>
              </a:ext>
            </a:extLst>
          </p:cNvPr>
          <p:cNvSpPr>
            <a:spLocks noChangeArrowheads="1"/>
          </p:cNvSpPr>
          <p:nvPr userDrawn="1"/>
        </p:nvSpPr>
        <p:spPr bwMode="gray">
          <a:xfrm>
            <a:off x="-1007925" y="3209420"/>
            <a:ext cx="966408" cy="612648"/>
          </a:xfrm>
          <a:prstGeom prst="rect">
            <a:avLst/>
          </a:prstGeom>
          <a:solidFill>
            <a:srgbClr val="10A2ED"/>
          </a:solidFill>
          <a:ln w="9525">
            <a:solidFill>
              <a:srgbClr val="606060"/>
            </a:solidFill>
            <a:miter lim="800000"/>
            <a:headEnd/>
            <a:tailEnd/>
          </a:ln>
          <a:effectLst/>
        </p:spPr>
        <p:txBody>
          <a:bodyPr vert="horz" wrap="none" lIns="121907" tIns="60953" rIns="121907" bIns="60953" numCol="1" anchor="ctr" anchorCtr="0" compatLnSpc="1">
            <a:prstTxWarp prst="textNoShape">
              <a:avLst/>
            </a:prstTxWarp>
            <a:noAutofit/>
          </a:bodyPr>
          <a:lstStyle/>
          <a:p>
            <a:pPr algn="ctr" defTabSz="1243918"/>
            <a:r>
              <a:rPr lang="en-US" sz="1333" b="1">
                <a:solidFill>
                  <a:schemeClr val="bg1"/>
                </a:solidFill>
                <a:latin typeface="+mn-lt"/>
                <a:cs typeface="Arial" pitchFamily="34" charset="0"/>
              </a:rPr>
              <a:t>16</a:t>
            </a:r>
          </a:p>
          <a:p>
            <a:pPr algn="ctr" defTabSz="1243918"/>
            <a:r>
              <a:rPr lang="en-US" sz="1333" b="1">
                <a:solidFill>
                  <a:schemeClr val="bg1"/>
                </a:solidFill>
                <a:latin typeface="+mn-lt"/>
                <a:cs typeface="Arial" pitchFamily="34" charset="0"/>
              </a:rPr>
              <a:t>162</a:t>
            </a:r>
          </a:p>
          <a:p>
            <a:pPr algn="ctr" defTabSz="1243918"/>
            <a:r>
              <a:rPr lang="en-US" sz="1333" b="1">
                <a:solidFill>
                  <a:schemeClr val="bg1"/>
                </a:solidFill>
                <a:latin typeface="+mn-lt"/>
                <a:cs typeface="Arial" pitchFamily="34" charset="0"/>
              </a:rPr>
              <a:t>237</a:t>
            </a:r>
          </a:p>
        </p:txBody>
      </p:sp>
      <p:sp>
        <p:nvSpPr>
          <p:cNvPr id="17" name="Rectangle 8">
            <a:extLst>
              <a:ext uri="{FF2B5EF4-FFF2-40B4-BE49-F238E27FC236}">
                <a16:creationId xmlns:a16="http://schemas.microsoft.com/office/drawing/2014/main" id="{FE50CA79-5AA9-4979-B8FB-85161AA6A074}"/>
              </a:ext>
            </a:extLst>
          </p:cNvPr>
          <p:cNvSpPr>
            <a:spLocks noChangeArrowheads="1"/>
          </p:cNvSpPr>
          <p:nvPr userDrawn="1"/>
        </p:nvSpPr>
        <p:spPr bwMode="gray">
          <a:xfrm>
            <a:off x="-1845616" y="3197715"/>
            <a:ext cx="955340" cy="164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defTabSz="1243918"/>
            <a:r>
              <a:rPr lang="en-US" sz="1067">
                <a:latin typeface="+mn-lt"/>
                <a:cs typeface="Arial" pitchFamily="34" charset="0"/>
              </a:rPr>
              <a:t>Accent 2</a:t>
            </a:r>
          </a:p>
        </p:txBody>
      </p:sp>
      <p:sp>
        <p:nvSpPr>
          <p:cNvPr id="18" name="ColorBackground1Rectangle">
            <a:extLst>
              <a:ext uri="{FF2B5EF4-FFF2-40B4-BE49-F238E27FC236}">
                <a16:creationId xmlns:a16="http://schemas.microsoft.com/office/drawing/2014/main" id="{7EAC6C63-2118-45D9-BCE8-5FFA23886A68}"/>
              </a:ext>
            </a:extLst>
          </p:cNvPr>
          <p:cNvSpPr>
            <a:spLocks noChangeArrowheads="1"/>
          </p:cNvSpPr>
          <p:nvPr userDrawn="1"/>
        </p:nvSpPr>
        <p:spPr bwMode="gray">
          <a:xfrm>
            <a:off x="-1007925" y="3859937"/>
            <a:ext cx="966408" cy="612648"/>
          </a:xfrm>
          <a:prstGeom prst="rect">
            <a:avLst/>
          </a:prstGeom>
          <a:solidFill>
            <a:srgbClr val="0063AF"/>
          </a:solidFill>
          <a:ln w="9525">
            <a:solidFill>
              <a:srgbClr val="606060"/>
            </a:solidFill>
            <a:miter lim="800000"/>
            <a:headEnd/>
            <a:tailEnd/>
          </a:ln>
          <a:effectLst/>
        </p:spPr>
        <p:txBody>
          <a:bodyPr vert="horz" wrap="none" lIns="121907" tIns="60953" rIns="121907" bIns="60953" numCol="1" anchor="ctr" anchorCtr="0" compatLnSpc="1">
            <a:prstTxWarp prst="textNoShape">
              <a:avLst/>
            </a:prstTxWarp>
            <a:noAutofit/>
          </a:bodyPr>
          <a:lstStyle/>
          <a:p>
            <a:pPr algn="ctr" defTabSz="1243918"/>
            <a:r>
              <a:rPr lang="en-US" sz="1333" b="1">
                <a:solidFill>
                  <a:schemeClr val="bg1"/>
                </a:solidFill>
                <a:latin typeface="+mn-lt"/>
                <a:cs typeface="Arial" pitchFamily="34" charset="0"/>
              </a:rPr>
              <a:t>0</a:t>
            </a:r>
          </a:p>
          <a:p>
            <a:pPr algn="ctr" defTabSz="1243918"/>
            <a:r>
              <a:rPr lang="en-US" sz="1333" b="1">
                <a:solidFill>
                  <a:schemeClr val="bg1"/>
                </a:solidFill>
                <a:latin typeface="+mn-lt"/>
                <a:cs typeface="Arial" pitchFamily="34" charset="0"/>
              </a:rPr>
              <a:t>99</a:t>
            </a:r>
          </a:p>
          <a:p>
            <a:pPr algn="ctr" defTabSz="1243918"/>
            <a:r>
              <a:rPr lang="en-US" sz="1333" b="1">
                <a:solidFill>
                  <a:schemeClr val="bg1"/>
                </a:solidFill>
                <a:latin typeface="+mn-lt"/>
                <a:cs typeface="Arial" pitchFamily="34" charset="0"/>
              </a:rPr>
              <a:t>175</a:t>
            </a:r>
          </a:p>
        </p:txBody>
      </p:sp>
      <p:sp>
        <p:nvSpPr>
          <p:cNvPr id="19" name="Rectangle 8">
            <a:extLst>
              <a:ext uri="{FF2B5EF4-FFF2-40B4-BE49-F238E27FC236}">
                <a16:creationId xmlns:a16="http://schemas.microsoft.com/office/drawing/2014/main" id="{3CE1C76B-A5B3-40A1-98E5-5257E84BE9F5}"/>
              </a:ext>
            </a:extLst>
          </p:cNvPr>
          <p:cNvSpPr>
            <a:spLocks noChangeArrowheads="1"/>
          </p:cNvSpPr>
          <p:nvPr userDrawn="1"/>
        </p:nvSpPr>
        <p:spPr bwMode="gray">
          <a:xfrm>
            <a:off x="-1845616" y="3848232"/>
            <a:ext cx="955340" cy="164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defTabSz="1243918"/>
            <a:r>
              <a:rPr lang="en-US" sz="1067">
                <a:latin typeface="+mn-lt"/>
                <a:cs typeface="Arial" pitchFamily="34" charset="0"/>
              </a:rPr>
              <a:t>Accent 3</a:t>
            </a:r>
          </a:p>
        </p:txBody>
      </p:sp>
      <p:sp>
        <p:nvSpPr>
          <p:cNvPr id="20" name="ColorBackground1Rectangle">
            <a:extLst>
              <a:ext uri="{FF2B5EF4-FFF2-40B4-BE49-F238E27FC236}">
                <a16:creationId xmlns:a16="http://schemas.microsoft.com/office/drawing/2014/main" id="{BE39AA17-9B42-48E4-AA8B-7F06C9D10841}"/>
              </a:ext>
            </a:extLst>
          </p:cNvPr>
          <p:cNvSpPr>
            <a:spLocks noChangeArrowheads="1"/>
          </p:cNvSpPr>
          <p:nvPr userDrawn="1"/>
        </p:nvSpPr>
        <p:spPr bwMode="gray">
          <a:xfrm>
            <a:off x="-1007925" y="4510454"/>
            <a:ext cx="966408" cy="612648"/>
          </a:xfrm>
          <a:prstGeom prst="rect">
            <a:avLst/>
          </a:prstGeom>
          <a:solidFill>
            <a:srgbClr val="003C6A"/>
          </a:solidFill>
          <a:ln w="9525">
            <a:solidFill>
              <a:srgbClr val="606060"/>
            </a:solidFill>
            <a:miter lim="800000"/>
            <a:headEnd/>
            <a:tailEnd/>
          </a:ln>
          <a:effectLst/>
        </p:spPr>
        <p:txBody>
          <a:bodyPr vert="horz" wrap="none" lIns="121907" tIns="60953" rIns="121907" bIns="60953" numCol="1" anchor="ctr" anchorCtr="0" compatLnSpc="1">
            <a:prstTxWarp prst="textNoShape">
              <a:avLst/>
            </a:prstTxWarp>
            <a:noAutofit/>
          </a:bodyPr>
          <a:lstStyle/>
          <a:p>
            <a:pPr algn="ctr" defTabSz="1243918"/>
            <a:r>
              <a:rPr lang="en-US" sz="1333" b="1">
                <a:solidFill>
                  <a:schemeClr val="bg1"/>
                </a:solidFill>
                <a:latin typeface="+mn-lt"/>
                <a:cs typeface="Arial" pitchFamily="34" charset="0"/>
              </a:rPr>
              <a:t>0</a:t>
            </a:r>
          </a:p>
          <a:p>
            <a:pPr algn="ctr" defTabSz="1243918"/>
            <a:r>
              <a:rPr lang="en-US" sz="1333" b="1">
                <a:solidFill>
                  <a:schemeClr val="bg1"/>
                </a:solidFill>
                <a:latin typeface="+mn-lt"/>
                <a:cs typeface="Arial" pitchFamily="34" charset="0"/>
              </a:rPr>
              <a:t>60</a:t>
            </a:r>
          </a:p>
          <a:p>
            <a:pPr algn="ctr" defTabSz="1243918"/>
            <a:r>
              <a:rPr lang="en-US" sz="1333" b="1">
                <a:solidFill>
                  <a:schemeClr val="bg1"/>
                </a:solidFill>
                <a:latin typeface="+mn-lt"/>
                <a:cs typeface="Arial" pitchFamily="34" charset="0"/>
              </a:rPr>
              <a:t>106</a:t>
            </a:r>
          </a:p>
        </p:txBody>
      </p:sp>
      <p:sp>
        <p:nvSpPr>
          <p:cNvPr id="21" name="Rectangle 8">
            <a:extLst>
              <a:ext uri="{FF2B5EF4-FFF2-40B4-BE49-F238E27FC236}">
                <a16:creationId xmlns:a16="http://schemas.microsoft.com/office/drawing/2014/main" id="{726720F9-1515-43CC-AD3D-CD33219B4700}"/>
              </a:ext>
            </a:extLst>
          </p:cNvPr>
          <p:cNvSpPr>
            <a:spLocks noChangeArrowheads="1"/>
          </p:cNvSpPr>
          <p:nvPr userDrawn="1"/>
        </p:nvSpPr>
        <p:spPr bwMode="gray">
          <a:xfrm>
            <a:off x="-1845616" y="4498749"/>
            <a:ext cx="955340" cy="164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defTabSz="1243918"/>
            <a:r>
              <a:rPr lang="en-US" sz="1067">
                <a:latin typeface="+mn-lt"/>
                <a:cs typeface="Arial" pitchFamily="34" charset="0"/>
              </a:rPr>
              <a:t>Accent 4</a:t>
            </a:r>
          </a:p>
        </p:txBody>
      </p:sp>
      <p:sp>
        <p:nvSpPr>
          <p:cNvPr id="22" name="ColorBackground1Rectangle">
            <a:extLst>
              <a:ext uri="{FF2B5EF4-FFF2-40B4-BE49-F238E27FC236}">
                <a16:creationId xmlns:a16="http://schemas.microsoft.com/office/drawing/2014/main" id="{7CF1419C-B1A6-413F-950F-04839CF9C324}"/>
              </a:ext>
            </a:extLst>
          </p:cNvPr>
          <p:cNvSpPr>
            <a:spLocks noChangeArrowheads="1"/>
          </p:cNvSpPr>
          <p:nvPr userDrawn="1"/>
        </p:nvSpPr>
        <p:spPr bwMode="gray">
          <a:xfrm>
            <a:off x="-1007925" y="5159943"/>
            <a:ext cx="966408" cy="612648"/>
          </a:xfrm>
          <a:prstGeom prst="rect">
            <a:avLst/>
          </a:prstGeom>
          <a:solidFill>
            <a:srgbClr val="A90504"/>
          </a:solidFill>
          <a:ln w="9525">
            <a:solidFill>
              <a:srgbClr val="606060"/>
            </a:solidFill>
            <a:miter lim="800000"/>
            <a:headEnd/>
            <a:tailEnd/>
          </a:ln>
          <a:effectLst/>
        </p:spPr>
        <p:txBody>
          <a:bodyPr vert="horz" wrap="none" lIns="121907" tIns="60953" rIns="121907" bIns="60953" numCol="1" anchor="ctr" anchorCtr="0" compatLnSpc="1">
            <a:prstTxWarp prst="textNoShape">
              <a:avLst/>
            </a:prstTxWarp>
            <a:noAutofit/>
          </a:bodyPr>
          <a:lstStyle/>
          <a:p>
            <a:pPr algn="ctr" defTabSz="1243918"/>
            <a:r>
              <a:rPr lang="en-US" sz="1333" b="1">
                <a:solidFill>
                  <a:schemeClr val="bg1"/>
                </a:solidFill>
                <a:latin typeface="+mn-lt"/>
                <a:cs typeface="Arial" pitchFamily="34" charset="0"/>
              </a:rPr>
              <a:t>169</a:t>
            </a:r>
          </a:p>
          <a:p>
            <a:pPr algn="ctr" defTabSz="1243918"/>
            <a:r>
              <a:rPr lang="en-US" sz="1333" b="1">
                <a:solidFill>
                  <a:schemeClr val="bg1"/>
                </a:solidFill>
                <a:latin typeface="+mn-lt"/>
                <a:cs typeface="Arial" pitchFamily="34" charset="0"/>
              </a:rPr>
              <a:t>5</a:t>
            </a:r>
          </a:p>
          <a:p>
            <a:pPr algn="ctr" defTabSz="1243918"/>
            <a:r>
              <a:rPr lang="en-US" sz="1333" b="1">
                <a:solidFill>
                  <a:schemeClr val="bg1"/>
                </a:solidFill>
                <a:latin typeface="+mn-lt"/>
                <a:cs typeface="Arial" pitchFamily="34" charset="0"/>
              </a:rPr>
              <a:t>4</a:t>
            </a:r>
          </a:p>
        </p:txBody>
      </p:sp>
      <p:sp>
        <p:nvSpPr>
          <p:cNvPr id="23" name="Rectangle 8">
            <a:extLst>
              <a:ext uri="{FF2B5EF4-FFF2-40B4-BE49-F238E27FC236}">
                <a16:creationId xmlns:a16="http://schemas.microsoft.com/office/drawing/2014/main" id="{BB54C782-C757-42B9-8897-3B6F49BFE103}"/>
              </a:ext>
            </a:extLst>
          </p:cNvPr>
          <p:cNvSpPr>
            <a:spLocks noChangeArrowheads="1"/>
          </p:cNvSpPr>
          <p:nvPr userDrawn="1"/>
        </p:nvSpPr>
        <p:spPr bwMode="gray">
          <a:xfrm>
            <a:off x="-1845616" y="5148238"/>
            <a:ext cx="955340" cy="164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defTabSz="1243918"/>
            <a:r>
              <a:rPr lang="en-US" sz="1067">
                <a:latin typeface="+mn-lt"/>
                <a:cs typeface="Arial" pitchFamily="34" charset="0"/>
              </a:rPr>
              <a:t>Accent 5</a:t>
            </a:r>
          </a:p>
        </p:txBody>
      </p:sp>
      <p:sp>
        <p:nvSpPr>
          <p:cNvPr id="24" name="ColorBackground1Rectangle">
            <a:extLst>
              <a:ext uri="{FF2B5EF4-FFF2-40B4-BE49-F238E27FC236}">
                <a16:creationId xmlns:a16="http://schemas.microsoft.com/office/drawing/2014/main" id="{BFBBF05B-D271-4FC4-BF15-F4568C9AC311}"/>
              </a:ext>
            </a:extLst>
          </p:cNvPr>
          <p:cNvSpPr>
            <a:spLocks noChangeArrowheads="1"/>
          </p:cNvSpPr>
          <p:nvPr userDrawn="1"/>
        </p:nvSpPr>
        <p:spPr bwMode="gray">
          <a:xfrm>
            <a:off x="-1007925" y="5808349"/>
            <a:ext cx="966408" cy="612648"/>
          </a:xfrm>
          <a:prstGeom prst="rect">
            <a:avLst/>
          </a:prstGeom>
          <a:solidFill>
            <a:srgbClr val="A6A6A6"/>
          </a:solidFill>
          <a:ln w="9525">
            <a:solidFill>
              <a:srgbClr val="606060"/>
            </a:solidFill>
            <a:miter lim="800000"/>
            <a:headEnd/>
            <a:tailEnd/>
          </a:ln>
          <a:effectLst/>
        </p:spPr>
        <p:txBody>
          <a:bodyPr vert="horz" wrap="none" lIns="121907" tIns="60953" rIns="121907" bIns="60953" numCol="1" anchor="ctr" anchorCtr="0" compatLnSpc="1">
            <a:prstTxWarp prst="textNoShape">
              <a:avLst/>
            </a:prstTxWarp>
            <a:noAutofit/>
          </a:bodyPr>
          <a:lstStyle/>
          <a:p>
            <a:pPr algn="ctr" defTabSz="1243918"/>
            <a:r>
              <a:rPr lang="en-US" sz="1333" b="0">
                <a:solidFill>
                  <a:schemeClr val="tx1"/>
                </a:solidFill>
                <a:latin typeface="+mn-lt"/>
                <a:cs typeface="Arial" pitchFamily="34" charset="0"/>
              </a:rPr>
              <a:t>166</a:t>
            </a:r>
          </a:p>
          <a:p>
            <a:pPr algn="ctr" defTabSz="1243918"/>
            <a:r>
              <a:rPr lang="en-US" sz="1333" b="0">
                <a:solidFill>
                  <a:schemeClr val="tx1"/>
                </a:solidFill>
                <a:latin typeface="+mn-lt"/>
                <a:cs typeface="Arial" pitchFamily="34" charset="0"/>
              </a:rPr>
              <a:t>166</a:t>
            </a:r>
          </a:p>
          <a:p>
            <a:pPr algn="ctr" defTabSz="1243918"/>
            <a:r>
              <a:rPr lang="en-US" sz="1333" b="0">
                <a:solidFill>
                  <a:schemeClr val="tx1"/>
                </a:solidFill>
                <a:latin typeface="+mn-lt"/>
                <a:cs typeface="Arial" pitchFamily="34" charset="0"/>
              </a:rPr>
              <a:t>166</a:t>
            </a:r>
          </a:p>
        </p:txBody>
      </p:sp>
      <p:sp>
        <p:nvSpPr>
          <p:cNvPr id="25" name="Rectangle 8">
            <a:extLst>
              <a:ext uri="{FF2B5EF4-FFF2-40B4-BE49-F238E27FC236}">
                <a16:creationId xmlns:a16="http://schemas.microsoft.com/office/drawing/2014/main" id="{854CC1FF-55A5-4749-9B24-7A6822F600F1}"/>
              </a:ext>
            </a:extLst>
          </p:cNvPr>
          <p:cNvSpPr>
            <a:spLocks noChangeArrowheads="1"/>
          </p:cNvSpPr>
          <p:nvPr userDrawn="1"/>
        </p:nvSpPr>
        <p:spPr bwMode="gray">
          <a:xfrm>
            <a:off x="-1845616" y="5796644"/>
            <a:ext cx="955340" cy="164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defTabSz="1243918"/>
            <a:r>
              <a:rPr lang="en-US" sz="1067">
                <a:latin typeface="+mn-lt"/>
                <a:cs typeface="Arial" pitchFamily="34" charset="0"/>
              </a:rPr>
              <a:t>Outline Color</a:t>
            </a:r>
          </a:p>
        </p:txBody>
      </p:sp>
    </p:spTree>
    <p:extLst>
      <p:ext uri="{BB962C8B-B14F-4D97-AF65-F5344CB8AC3E}">
        <p14:creationId xmlns:p14="http://schemas.microsoft.com/office/powerpoint/2010/main" val="1060599199"/>
      </p:ext>
    </p:extLst>
  </p:cSld>
  <p:clrMapOvr>
    <a:masterClrMapping/>
  </p:clrMapOvr>
  <p:extLst>
    <p:ext uri="{DCECCB84-F9BA-43D5-87BE-67443E8EF086}">
      <p15:sldGuideLst xmlns:p15="http://schemas.microsoft.com/office/powerpoint/2012/main">
        <p15:guide id="1" pos="7489">
          <p15:clr>
            <a:srgbClr val="F26B43"/>
          </p15:clr>
        </p15:guide>
        <p15:guide id="2" pos="101">
          <p15:clr>
            <a:srgbClr val="F26B43"/>
          </p15:clr>
        </p15:guide>
        <p15:guide id="3" orient="horz" pos="583">
          <p15:clr>
            <a:srgbClr val="F26B43"/>
          </p15:clr>
        </p15:guide>
        <p15:guide id="4" orient="horz" pos="3990">
          <p15:clr>
            <a:srgbClr val="F26B43"/>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lide A">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8E834A3F-BDAE-4DF9-AC75-C0892EB37CF9}"/>
              </a:ext>
            </a:extLst>
          </p:cNvPr>
          <p:cNvGraphicFramePr>
            <a:graphicFrameLocks noChangeAspect="1"/>
          </p:cNvGraphicFramePr>
          <p:nvPr userDrawn="1">
            <p:custDataLst>
              <p:tags r:id="rId1"/>
            </p:custDataLst>
            <p:extLst>
              <p:ext uri="{D42A27DB-BD31-4B8C-83A1-F6EECF244321}">
                <p14:modId xmlns:p14="http://schemas.microsoft.com/office/powerpoint/2010/main" val="22541362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3" name="Object 2" hidden="1">
                        <a:extLst>
                          <a:ext uri="{FF2B5EF4-FFF2-40B4-BE49-F238E27FC236}">
                            <a16:creationId xmlns:a16="http://schemas.microsoft.com/office/drawing/2014/main" id="{8E834A3F-BDAE-4DF9-AC75-C0892EB37CF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34829302-9074-4400-BC66-3933EA9A1E9F}"/>
              </a:ext>
            </a:extLst>
          </p:cNvPr>
          <p:cNvSpPr/>
          <p:nvPr userDrawn="1">
            <p:custDataLst>
              <p:tags r:id="rId2"/>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l">
              <a:lnSpc>
                <a:spcPct val="90000"/>
              </a:lnSpc>
            </a:pPr>
            <a:endParaRPr lang="en-GB" sz="6000" b="1" i="0" baseline="0" noProof="0" dirty="0" err="1">
              <a:latin typeface="TDC NET" panose="020B0604020202020204" charset="0"/>
              <a:ea typeface="+mj-ea"/>
              <a:cs typeface="+mj-cs"/>
              <a:sym typeface="TDC NET" panose="020B0604020202020204" charset="0"/>
            </a:endParaRPr>
          </a:p>
        </p:txBody>
      </p:sp>
      <p:pic>
        <p:nvPicPr>
          <p:cNvPr id="4" name="Picture 3">
            <a:extLst>
              <a:ext uri="{FF2B5EF4-FFF2-40B4-BE49-F238E27FC236}">
                <a16:creationId xmlns:a16="http://schemas.microsoft.com/office/drawing/2014/main" id="{5E6ECB05-D1C2-4AAC-BA6C-A5102B9490B0}"/>
              </a:ext>
            </a:extLst>
          </p:cNvPr>
          <p:cNvPicPr>
            <a:picLocks noChangeAspect="1"/>
          </p:cNvPicPr>
          <p:nvPr userDrawn="1"/>
        </p:nvPicPr>
        <p:blipFill>
          <a:blip r:embed="rId6"/>
          <a:stretch>
            <a:fillRect/>
          </a:stretch>
        </p:blipFill>
        <p:spPr>
          <a:xfrm>
            <a:off x="0" y="0"/>
            <a:ext cx="12192000" cy="6858000"/>
          </a:xfrm>
          <a:prstGeom prst="rect">
            <a:avLst/>
          </a:prstGeom>
        </p:spPr>
      </p:pic>
      <p:sp>
        <p:nvSpPr>
          <p:cNvPr id="10" name="Title 1">
            <a:extLst>
              <a:ext uri="{FF2B5EF4-FFF2-40B4-BE49-F238E27FC236}">
                <a16:creationId xmlns:a16="http://schemas.microsoft.com/office/drawing/2014/main" id="{5599B25A-2651-4133-A044-8FFFF7EFF07A}"/>
              </a:ext>
            </a:extLst>
          </p:cNvPr>
          <p:cNvSpPr>
            <a:spLocks noGrp="1"/>
          </p:cNvSpPr>
          <p:nvPr>
            <p:ph type="ctrTitle" hasCustomPrompt="1"/>
          </p:nvPr>
        </p:nvSpPr>
        <p:spPr>
          <a:xfrm>
            <a:off x="1185543" y="3418892"/>
            <a:ext cx="8280000" cy="812530"/>
          </a:xfrm>
        </p:spPr>
        <p:txBody>
          <a:bodyPr anchor="b" anchorCtr="0"/>
          <a:lstStyle>
            <a:lvl1pPr algn="l">
              <a:lnSpc>
                <a:spcPct val="88000"/>
              </a:lnSpc>
              <a:defRPr sz="6000">
                <a:solidFill>
                  <a:schemeClr val="accent2"/>
                </a:solidFill>
                <a:latin typeface="+mj-lt"/>
              </a:defRPr>
            </a:lvl1pPr>
          </a:lstStyle>
          <a:p>
            <a:r>
              <a:rPr lang="en-GB" dirty="0"/>
              <a:t>Document title</a:t>
            </a:r>
          </a:p>
        </p:txBody>
      </p:sp>
      <p:sp>
        <p:nvSpPr>
          <p:cNvPr id="12" name="Subtitle 2">
            <a:extLst>
              <a:ext uri="{FF2B5EF4-FFF2-40B4-BE49-F238E27FC236}">
                <a16:creationId xmlns:a16="http://schemas.microsoft.com/office/drawing/2014/main" id="{A9FFA7FC-9718-4CF1-9455-830A00837EF6}"/>
              </a:ext>
            </a:extLst>
          </p:cNvPr>
          <p:cNvSpPr>
            <a:spLocks noGrp="1"/>
          </p:cNvSpPr>
          <p:nvPr>
            <p:ph type="subTitle" idx="1" hasCustomPrompt="1"/>
          </p:nvPr>
        </p:nvSpPr>
        <p:spPr>
          <a:xfrm>
            <a:off x="1185543" y="4341878"/>
            <a:ext cx="8280000" cy="387798"/>
          </a:xfrm>
        </p:spPr>
        <p:txBody>
          <a:bodyPr>
            <a:spAutoFit/>
          </a:bodyPr>
          <a:lstStyle>
            <a:lvl1pPr marL="0" indent="0" algn="l">
              <a:spcBef>
                <a:spcPts val="0"/>
              </a:spcBef>
              <a:buFont typeface="Arial" panose="020B0604020202020204" pitchFamily="34" charset="0"/>
              <a:buChar char="​"/>
              <a:defRPr sz="2800">
                <a:latin typeface="+mj-lt"/>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en-GB" dirty="0"/>
              <a:t>Subtitle</a:t>
            </a:r>
          </a:p>
        </p:txBody>
      </p:sp>
      <p:sp>
        <p:nvSpPr>
          <p:cNvPr id="8" name="Text Placeholder date">
            <a:extLst>
              <a:ext uri="{FF2B5EF4-FFF2-40B4-BE49-F238E27FC236}">
                <a16:creationId xmlns:a16="http://schemas.microsoft.com/office/drawing/2014/main" id="{AC3B71B8-BA2C-4F68-A957-11EFE91AF75D}"/>
              </a:ext>
            </a:extLst>
          </p:cNvPr>
          <p:cNvSpPr>
            <a:spLocks noGrp="1"/>
          </p:cNvSpPr>
          <p:nvPr>
            <p:ph type="body" sz="quarter" idx="11" hasCustomPrompt="1"/>
          </p:nvPr>
        </p:nvSpPr>
        <p:spPr>
          <a:xfrm>
            <a:off x="1185544" y="5195283"/>
            <a:ext cx="8280000" cy="180000"/>
          </a:xfrm>
        </p:spPr>
        <p:txBody>
          <a:bodyPr anchor="b" anchorCtr="0"/>
          <a:lstStyle>
            <a:lvl1pPr marL="0" indent="0" algn="l">
              <a:buNone/>
              <a:defRPr lang="en-US" sz="1400" kern="1200" dirty="0" smtClean="0">
                <a:solidFill>
                  <a:schemeClr val="accent2"/>
                </a:solidFill>
                <a:latin typeface="+mj-lt"/>
                <a:ea typeface="+mn-ea"/>
                <a:cs typeface="+mn-cs"/>
              </a:defRPr>
            </a:lvl1pPr>
            <a:lvl2pPr marL="216000" indent="0">
              <a:buNone/>
              <a:defRPr/>
            </a:lvl2pPr>
          </a:lstStyle>
          <a:p>
            <a:pPr lvl="0"/>
            <a:r>
              <a:rPr lang="en-GB" dirty="0"/>
              <a:t>Document type | Date</a:t>
            </a:r>
          </a:p>
        </p:txBody>
      </p:sp>
      <p:sp>
        <p:nvSpPr>
          <p:cNvPr id="24" name="TextBox 23">
            <a:extLst>
              <a:ext uri="{FF2B5EF4-FFF2-40B4-BE49-F238E27FC236}">
                <a16:creationId xmlns:a16="http://schemas.microsoft.com/office/drawing/2014/main" id="{BA6DA226-23A2-452C-ABE2-1A4604FC1D03}"/>
              </a:ext>
            </a:extLst>
          </p:cNvPr>
          <p:cNvSpPr txBox="1"/>
          <p:nvPr userDrawn="1"/>
        </p:nvSpPr>
        <p:spPr>
          <a:xfrm>
            <a:off x="8715334" y="5927981"/>
            <a:ext cx="2981884" cy="492443"/>
          </a:xfrm>
          <a:prstGeom prst="rect">
            <a:avLst/>
          </a:prstGeom>
          <a:noFill/>
        </p:spPr>
        <p:txBody>
          <a:bodyPr vert="horz" wrap="square" lIns="0" tIns="0" rIns="0" bIns="0" rtlCol="0" anchor="ctr">
            <a:spAutoFit/>
          </a:bodyPr>
          <a:lstStyle/>
          <a:p>
            <a:pPr algn="r"/>
            <a:r>
              <a:rPr lang="en-GB" sz="1600" i="0" dirty="0">
                <a:solidFill>
                  <a:schemeClr val="bg1"/>
                </a:solidFill>
                <a:latin typeface="+mj-lt"/>
              </a:rPr>
              <a:t>We connect Denmark.</a:t>
            </a:r>
          </a:p>
          <a:p>
            <a:pPr algn="r"/>
            <a:r>
              <a:rPr lang="en-GB" sz="1600" i="0" dirty="0">
                <a:solidFill>
                  <a:schemeClr val="bg1"/>
                </a:solidFill>
                <a:latin typeface="+mj-lt"/>
              </a:rPr>
              <a:t>For everyone.</a:t>
            </a:r>
          </a:p>
        </p:txBody>
      </p:sp>
      <p:pic>
        <p:nvPicPr>
          <p:cNvPr id="25" name="Picture 24">
            <a:extLst>
              <a:ext uri="{FF2B5EF4-FFF2-40B4-BE49-F238E27FC236}">
                <a16:creationId xmlns:a16="http://schemas.microsoft.com/office/drawing/2014/main" id="{3E8047B5-2E6E-4A39-9221-2A935372EC61}"/>
              </a:ext>
            </a:extLst>
          </p:cNvPr>
          <p:cNvPicPr>
            <a:picLocks/>
          </p:cNvPicPr>
          <p:nvPr userDrawn="1"/>
        </p:nvPicPr>
        <p:blipFill>
          <a:blip r:embed="rId7" cstate="screen">
            <a:extLst>
              <a:ext uri="{28A0092B-C50C-407E-A947-70E740481C1C}">
                <a14:useLocalDpi xmlns:a14="http://schemas.microsoft.com/office/drawing/2010/main"/>
              </a:ext>
            </a:extLst>
          </a:blip>
          <a:stretch>
            <a:fillRect/>
          </a:stretch>
        </p:blipFill>
        <p:spPr>
          <a:xfrm>
            <a:off x="708142" y="5946270"/>
            <a:ext cx="1566393" cy="455865"/>
          </a:xfrm>
          <a:prstGeom prst="rect">
            <a:avLst/>
          </a:prstGeom>
        </p:spPr>
      </p:pic>
    </p:spTree>
    <p:extLst>
      <p:ext uri="{BB962C8B-B14F-4D97-AF65-F5344CB8AC3E}">
        <p14:creationId xmlns:p14="http://schemas.microsoft.com/office/powerpoint/2010/main" val="1166968491"/>
      </p:ext>
    </p:extLst>
  </p:cSld>
  <p:clrMapOvr>
    <a:masterClrMapping/>
  </p:clrMapOvr>
  <p:hf hdr="0"/>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Slide B">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10556AC7-B82E-4849-8D4E-A3E96A3E5FB3}"/>
              </a:ext>
            </a:extLst>
          </p:cNvPr>
          <p:cNvGraphicFramePr>
            <a:graphicFrameLocks noChangeAspect="1"/>
          </p:cNvGraphicFramePr>
          <p:nvPr userDrawn="1">
            <p:custDataLst>
              <p:tags r:id="rId1"/>
            </p:custDataLst>
            <p:extLst>
              <p:ext uri="{D42A27DB-BD31-4B8C-83A1-F6EECF244321}">
                <p14:modId xmlns:p14="http://schemas.microsoft.com/office/powerpoint/2010/main" val="38318760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3" name="Object 2" hidden="1">
                        <a:extLst>
                          <a:ext uri="{FF2B5EF4-FFF2-40B4-BE49-F238E27FC236}">
                            <a16:creationId xmlns:a16="http://schemas.microsoft.com/office/drawing/2014/main" id="{10556AC7-B82E-4849-8D4E-A3E96A3E5FB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873A33C-EA07-4973-91D9-D49D211FD128}"/>
              </a:ext>
            </a:extLst>
          </p:cNvPr>
          <p:cNvSpPr/>
          <p:nvPr userDrawn="1">
            <p:custDataLst>
              <p:tags r:id="rId2"/>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l">
              <a:lnSpc>
                <a:spcPct val="90000"/>
              </a:lnSpc>
            </a:pPr>
            <a:endParaRPr lang="en-GB" sz="6000" b="1" i="0" baseline="0" noProof="0" dirty="0" err="1">
              <a:latin typeface="TDC NET" panose="020B0604020202020204" charset="0"/>
              <a:ea typeface="+mj-ea"/>
              <a:cs typeface="+mj-cs"/>
              <a:sym typeface="TDC NET" panose="020B0604020202020204" charset="0"/>
            </a:endParaRPr>
          </a:p>
        </p:txBody>
      </p:sp>
      <p:pic>
        <p:nvPicPr>
          <p:cNvPr id="14" name="Picture 13">
            <a:extLst>
              <a:ext uri="{FF2B5EF4-FFF2-40B4-BE49-F238E27FC236}">
                <a16:creationId xmlns:a16="http://schemas.microsoft.com/office/drawing/2014/main" id="{820CAC06-CB9B-4249-B35D-A2F1DBDECE4E}"/>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0" y="0"/>
            <a:ext cx="12192000" cy="6864096"/>
          </a:xfrm>
          <a:prstGeom prst="rect">
            <a:avLst/>
          </a:prstGeom>
        </p:spPr>
      </p:pic>
      <p:pic>
        <p:nvPicPr>
          <p:cNvPr id="4" name="Picture 3">
            <a:extLst>
              <a:ext uri="{FF2B5EF4-FFF2-40B4-BE49-F238E27FC236}">
                <a16:creationId xmlns:a16="http://schemas.microsoft.com/office/drawing/2014/main" id="{CD7D00CA-4E1A-45A8-98E0-D9DD70F14A06}"/>
              </a:ext>
            </a:extLst>
          </p:cNvPr>
          <p:cNvPicPr>
            <a:picLocks noChangeAspect="1"/>
          </p:cNvPicPr>
          <p:nvPr userDrawn="1"/>
        </p:nvPicPr>
        <p:blipFill>
          <a:blip r:embed="rId7"/>
          <a:stretch>
            <a:fillRect/>
          </a:stretch>
        </p:blipFill>
        <p:spPr>
          <a:xfrm>
            <a:off x="0" y="0"/>
            <a:ext cx="10632346" cy="5797798"/>
          </a:xfrm>
          <a:prstGeom prst="rect">
            <a:avLst/>
          </a:prstGeom>
        </p:spPr>
      </p:pic>
      <p:sp>
        <p:nvSpPr>
          <p:cNvPr id="10" name="Title 1">
            <a:extLst>
              <a:ext uri="{FF2B5EF4-FFF2-40B4-BE49-F238E27FC236}">
                <a16:creationId xmlns:a16="http://schemas.microsoft.com/office/drawing/2014/main" id="{5599B25A-2651-4133-A044-8FFFF7EFF07A}"/>
              </a:ext>
            </a:extLst>
          </p:cNvPr>
          <p:cNvSpPr>
            <a:spLocks noGrp="1"/>
          </p:cNvSpPr>
          <p:nvPr>
            <p:ph type="ctrTitle" hasCustomPrompt="1"/>
          </p:nvPr>
        </p:nvSpPr>
        <p:spPr>
          <a:xfrm>
            <a:off x="1185543" y="3418892"/>
            <a:ext cx="6210937" cy="812530"/>
          </a:xfrm>
        </p:spPr>
        <p:txBody>
          <a:bodyPr anchor="b" anchorCtr="0"/>
          <a:lstStyle>
            <a:lvl1pPr algn="l">
              <a:lnSpc>
                <a:spcPct val="88000"/>
              </a:lnSpc>
              <a:defRPr sz="6000">
                <a:solidFill>
                  <a:schemeClr val="bg1"/>
                </a:solidFill>
                <a:latin typeface="+mj-lt"/>
              </a:defRPr>
            </a:lvl1pPr>
          </a:lstStyle>
          <a:p>
            <a:r>
              <a:rPr lang="en-GB" dirty="0"/>
              <a:t>Document title</a:t>
            </a:r>
          </a:p>
        </p:txBody>
      </p:sp>
      <p:sp>
        <p:nvSpPr>
          <p:cNvPr id="12" name="Subtitle 2">
            <a:extLst>
              <a:ext uri="{FF2B5EF4-FFF2-40B4-BE49-F238E27FC236}">
                <a16:creationId xmlns:a16="http://schemas.microsoft.com/office/drawing/2014/main" id="{A9FFA7FC-9718-4CF1-9455-830A00837EF6}"/>
              </a:ext>
            </a:extLst>
          </p:cNvPr>
          <p:cNvSpPr>
            <a:spLocks noGrp="1"/>
          </p:cNvSpPr>
          <p:nvPr>
            <p:ph type="subTitle" idx="1" hasCustomPrompt="1"/>
          </p:nvPr>
        </p:nvSpPr>
        <p:spPr>
          <a:xfrm>
            <a:off x="1185543" y="4341878"/>
            <a:ext cx="6210937" cy="387798"/>
          </a:xfrm>
        </p:spPr>
        <p:txBody>
          <a:bodyPr wrap="square">
            <a:spAutoFit/>
          </a:bodyPr>
          <a:lstStyle>
            <a:lvl1pPr marL="0" indent="0" algn="l">
              <a:spcBef>
                <a:spcPts val="0"/>
              </a:spcBef>
              <a:buFont typeface="Arial" panose="020B0604020202020204" pitchFamily="34" charset="0"/>
              <a:buChar char="​"/>
              <a:defRPr sz="2800">
                <a:solidFill>
                  <a:schemeClr val="bg1"/>
                </a:solidFill>
                <a:latin typeface="+mj-lt"/>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en-GB" dirty="0"/>
              <a:t>Subtitle</a:t>
            </a:r>
          </a:p>
        </p:txBody>
      </p:sp>
      <p:sp>
        <p:nvSpPr>
          <p:cNvPr id="8" name="Text Placeholder date">
            <a:extLst>
              <a:ext uri="{FF2B5EF4-FFF2-40B4-BE49-F238E27FC236}">
                <a16:creationId xmlns:a16="http://schemas.microsoft.com/office/drawing/2014/main" id="{AC3B71B8-BA2C-4F68-A957-11EFE91AF75D}"/>
              </a:ext>
            </a:extLst>
          </p:cNvPr>
          <p:cNvSpPr>
            <a:spLocks noGrp="1"/>
          </p:cNvSpPr>
          <p:nvPr>
            <p:ph type="body" sz="quarter" idx="11" hasCustomPrompt="1"/>
          </p:nvPr>
        </p:nvSpPr>
        <p:spPr>
          <a:xfrm>
            <a:off x="1185544" y="5195283"/>
            <a:ext cx="6210937" cy="180000"/>
          </a:xfrm>
        </p:spPr>
        <p:txBody>
          <a:bodyPr anchor="b" anchorCtr="0"/>
          <a:lstStyle>
            <a:lvl1pPr marL="0" indent="0" algn="l">
              <a:buNone/>
              <a:defRPr lang="en-US" sz="1400" kern="1200" dirty="0" smtClean="0">
                <a:solidFill>
                  <a:schemeClr val="bg1"/>
                </a:solidFill>
                <a:latin typeface="+mj-lt"/>
                <a:ea typeface="+mn-ea"/>
                <a:cs typeface="+mn-cs"/>
              </a:defRPr>
            </a:lvl1pPr>
            <a:lvl2pPr marL="216000" indent="0">
              <a:buNone/>
              <a:defRPr/>
            </a:lvl2pPr>
          </a:lstStyle>
          <a:p>
            <a:pPr lvl="0"/>
            <a:r>
              <a:rPr lang="en-GB" dirty="0"/>
              <a:t>Document type | Date</a:t>
            </a:r>
          </a:p>
        </p:txBody>
      </p:sp>
      <p:sp>
        <p:nvSpPr>
          <p:cNvPr id="11" name="TextBox 10">
            <a:extLst>
              <a:ext uri="{FF2B5EF4-FFF2-40B4-BE49-F238E27FC236}">
                <a16:creationId xmlns:a16="http://schemas.microsoft.com/office/drawing/2014/main" id="{AAD41EE4-207D-43BF-A808-8BE47D371102}"/>
              </a:ext>
            </a:extLst>
          </p:cNvPr>
          <p:cNvSpPr txBox="1"/>
          <p:nvPr userDrawn="1"/>
        </p:nvSpPr>
        <p:spPr>
          <a:xfrm>
            <a:off x="8501974" y="5866426"/>
            <a:ext cx="2981884" cy="615553"/>
          </a:xfrm>
          <a:prstGeom prst="rect">
            <a:avLst/>
          </a:prstGeom>
          <a:noFill/>
        </p:spPr>
        <p:txBody>
          <a:bodyPr vert="horz" wrap="square" lIns="0" tIns="0" rIns="0" bIns="0" rtlCol="0" anchor="ctr">
            <a:spAutoFit/>
          </a:bodyPr>
          <a:lstStyle>
            <a:defPPr>
              <a:defRPr lang="en-US"/>
            </a:defPPr>
            <a:lvl1pPr algn="r">
              <a:defRPr sz="2000" i="0">
                <a:solidFill>
                  <a:schemeClr val="accent1"/>
                </a:solidFill>
                <a:latin typeface="+mj-lt"/>
              </a:defRPr>
            </a:lvl1pPr>
          </a:lstStyle>
          <a:p>
            <a:pPr lvl="0"/>
            <a:r>
              <a:rPr lang="en-GB" dirty="0">
                <a:solidFill>
                  <a:schemeClr val="accent1"/>
                </a:solidFill>
                <a:latin typeface="+mj-lt"/>
              </a:rPr>
              <a:t>We connect Denmark.</a:t>
            </a:r>
          </a:p>
          <a:p>
            <a:pPr lvl="0"/>
            <a:r>
              <a:rPr lang="en-GB" dirty="0">
                <a:solidFill>
                  <a:schemeClr val="accent1"/>
                </a:solidFill>
                <a:latin typeface="+mj-lt"/>
              </a:rPr>
              <a:t>For everyone.</a:t>
            </a:r>
          </a:p>
        </p:txBody>
      </p:sp>
      <p:pic>
        <p:nvPicPr>
          <p:cNvPr id="13" name="Grafik 15">
            <a:extLst>
              <a:ext uri="{FF2B5EF4-FFF2-40B4-BE49-F238E27FC236}">
                <a16:creationId xmlns:a16="http://schemas.microsoft.com/office/drawing/2014/main" id="{BC5C6381-5C57-47A4-905D-45E432E4712D}"/>
              </a:ext>
            </a:extLst>
          </p:cNvPr>
          <p:cNvPicPr>
            <a:picLocks/>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708142" y="5946270"/>
            <a:ext cx="1566393" cy="455865"/>
          </a:xfrm>
          <a:prstGeom prst="rect">
            <a:avLst/>
          </a:prstGeom>
        </p:spPr>
      </p:pic>
    </p:spTree>
    <p:extLst>
      <p:ext uri="{BB962C8B-B14F-4D97-AF65-F5344CB8AC3E}">
        <p14:creationId xmlns:p14="http://schemas.microsoft.com/office/powerpoint/2010/main" val="450756908"/>
      </p:ext>
    </p:extLst>
  </p:cSld>
  <p:clrMapOvr>
    <a:masterClrMapping/>
  </p:clrMapOvr>
  <p:hf hdr="0"/>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Title Slide B">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10556AC7-B82E-4849-8D4E-A3E96A3E5FB3}"/>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3" name="Object 2" hidden="1">
                        <a:extLst>
                          <a:ext uri="{FF2B5EF4-FFF2-40B4-BE49-F238E27FC236}">
                            <a16:creationId xmlns:a16="http://schemas.microsoft.com/office/drawing/2014/main" id="{10556AC7-B82E-4849-8D4E-A3E96A3E5FB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873A33C-EA07-4973-91D9-D49D211FD128}"/>
              </a:ext>
            </a:extLst>
          </p:cNvPr>
          <p:cNvSpPr/>
          <p:nvPr userDrawn="1">
            <p:custDataLst>
              <p:tags r:id="rId2"/>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l">
              <a:lnSpc>
                <a:spcPct val="90000"/>
              </a:lnSpc>
            </a:pPr>
            <a:endParaRPr lang="en-GB" sz="6000" b="1" i="0" baseline="0" noProof="0" dirty="0" err="1">
              <a:latin typeface="TDC NET" panose="020B0604020202020204" charset="0"/>
              <a:ea typeface="+mj-ea"/>
              <a:cs typeface="+mj-cs"/>
              <a:sym typeface="TDC NET" panose="020B0604020202020204" charset="0"/>
            </a:endParaRPr>
          </a:p>
        </p:txBody>
      </p:sp>
      <p:pic>
        <p:nvPicPr>
          <p:cNvPr id="14" name="Picture 13">
            <a:extLst>
              <a:ext uri="{FF2B5EF4-FFF2-40B4-BE49-F238E27FC236}">
                <a16:creationId xmlns:a16="http://schemas.microsoft.com/office/drawing/2014/main" id="{820CAC06-CB9B-4249-B35D-A2F1DBDECE4E}"/>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0" y="0"/>
            <a:ext cx="12192000" cy="6864096"/>
          </a:xfrm>
          <a:prstGeom prst="rect">
            <a:avLst/>
          </a:prstGeom>
        </p:spPr>
      </p:pic>
      <p:sp>
        <p:nvSpPr>
          <p:cNvPr id="10" name="Title 1">
            <a:extLst>
              <a:ext uri="{FF2B5EF4-FFF2-40B4-BE49-F238E27FC236}">
                <a16:creationId xmlns:a16="http://schemas.microsoft.com/office/drawing/2014/main" id="{5599B25A-2651-4133-A044-8FFFF7EFF07A}"/>
              </a:ext>
            </a:extLst>
          </p:cNvPr>
          <p:cNvSpPr>
            <a:spLocks noGrp="1"/>
          </p:cNvSpPr>
          <p:nvPr>
            <p:ph type="ctrTitle" hasCustomPrompt="1"/>
          </p:nvPr>
        </p:nvSpPr>
        <p:spPr>
          <a:xfrm>
            <a:off x="1185543" y="3418892"/>
            <a:ext cx="6210937" cy="812530"/>
          </a:xfrm>
        </p:spPr>
        <p:txBody>
          <a:bodyPr anchor="b" anchorCtr="0"/>
          <a:lstStyle>
            <a:lvl1pPr algn="l">
              <a:lnSpc>
                <a:spcPct val="88000"/>
              </a:lnSpc>
              <a:defRPr sz="6000">
                <a:solidFill>
                  <a:schemeClr val="accent2"/>
                </a:solidFill>
                <a:latin typeface="+mj-lt"/>
              </a:defRPr>
            </a:lvl1pPr>
          </a:lstStyle>
          <a:p>
            <a:r>
              <a:rPr lang="en-GB" dirty="0"/>
              <a:t>Document title</a:t>
            </a:r>
          </a:p>
        </p:txBody>
      </p:sp>
      <p:sp>
        <p:nvSpPr>
          <p:cNvPr id="12" name="Subtitle 2">
            <a:extLst>
              <a:ext uri="{FF2B5EF4-FFF2-40B4-BE49-F238E27FC236}">
                <a16:creationId xmlns:a16="http://schemas.microsoft.com/office/drawing/2014/main" id="{A9FFA7FC-9718-4CF1-9455-830A00837EF6}"/>
              </a:ext>
            </a:extLst>
          </p:cNvPr>
          <p:cNvSpPr>
            <a:spLocks noGrp="1"/>
          </p:cNvSpPr>
          <p:nvPr>
            <p:ph type="subTitle" idx="1" hasCustomPrompt="1"/>
          </p:nvPr>
        </p:nvSpPr>
        <p:spPr>
          <a:xfrm>
            <a:off x="1185543" y="4341878"/>
            <a:ext cx="6210937" cy="387798"/>
          </a:xfrm>
        </p:spPr>
        <p:txBody>
          <a:bodyPr wrap="square">
            <a:spAutoFit/>
          </a:bodyPr>
          <a:lstStyle>
            <a:lvl1pPr marL="0" indent="0" algn="l">
              <a:spcBef>
                <a:spcPts val="0"/>
              </a:spcBef>
              <a:buFont typeface="Arial" panose="020B0604020202020204" pitchFamily="34" charset="0"/>
              <a:buChar char="​"/>
              <a:defRPr sz="2800">
                <a:solidFill>
                  <a:schemeClr val="accent2"/>
                </a:solidFill>
                <a:latin typeface="+mj-lt"/>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en-GB" dirty="0"/>
              <a:t>Subtitle</a:t>
            </a:r>
          </a:p>
        </p:txBody>
      </p:sp>
      <p:sp>
        <p:nvSpPr>
          <p:cNvPr id="8" name="Text Placeholder date">
            <a:extLst>
              <a:ext uri="{FF2B5EF4-FFF2-40B4-BE49-F238E27FC236}">
                <a16:creationId xmlns:a16="http://schemas.microsoft.com/office/drawing/2014/main" id="{AC3B71B8-BA2C-4F68-A957-11EFE91AF75D}"/>
              </a:ext>
            </a:extLst>
          </p:cNvPr>
          <p:cNvSpPr>
            <a:spLocks noGrp="1"/>
          </p:cNvSpPr>
          <p:nvPr>
            <p:ph type="body" sz="quarter" idx="11" hasCustomPrompt="1"/>
          </p:nvPr>
        </p:nvSpPr>
        <p:spPr>
          <a:xfrm>
            <a:off x="1185544" y="5195283"/>
            <a:ext cx="6210937" cy="180000"/>
          </a:xfrm>
        </p:spPr>
        <p:txBody>
          <a:bodyPr anchor="b" anchorCtr="0"/>
          <a:lstStyle>
            <a:lvl1pPr marL="0" indent="0" algn="l">
              <a:buNone/>
              <a:defRPr lang="en-US" sz="1400" kern="1200" dirty="0" smtClean="0">
                <a:solidFill>
                  <a:schemeClr val="accent2"/>
                </a:solidFill>
                <a:latin typeface="+mj-lt"/>
                <a:ea typeface="+mn-ea"/>
                <a:cs typeface="+mn-cs"/>
              </a:defRPr>
            </a:lvl1pPr>
            <a:lvl2pPr marL="216000" indent="0">
              <a:buNone/>
              <a:defRPr/>
            </a:lvl2pPr>
          </a:lstStyle>
          <a:p>
            <a:pPr lvl="0"/>
            <a:r>
              <a:rPr lang="en-GB" dirty="0"/>
              <a:t>Document type | Date</a:t>
            </a:r>
          </a:p>
        </p:txBody>
      </p:sp>
      <p:sp>
        <p:nvSpPr>
          <p:cNvPr id="11" name="TextBox 10">
            <a:extLst>
              <a:ext uri="{FF2B5EF4-FFF2-40B4-BE49-F238E27FC236}">
                <a16:creationId xmlns:a16="http://schemas.microsoft.com/office/drawing/2014/main" id="{AAD41EE4-207D-43BF-A808-8BE47D371102}"/>
              </a:ext>
            </a:extLst>
          </p:cNvPr>
          <p:cNvSpPr txBox="1"/>
          <p:nvPr userDrawn="1"/>
        </p:nvSpPr>
        <p:spPr>
          <a:xfrm>
            <a:off x="8501974" y="5866426"/>
            <a:ext cx="2981884" cy="615553"/>
          </a:xfrm>
          <a:prstGeom prst="rect">
            <a:avLst/>
          </a:prstGeom>
          <a:noFill/>
        </p:spPr>
        <p:txBody>
          <a:bodyPr vert="horz" wrap="square" lIns="0" tIns="0" rIns="0" bIns="0" rtlCol="0" anchor="ctr">
            <a:spAutoFit/>
          </a:bodyPr>
          <a:lstStyle>
            <a:defPPr>
              <a:defRPr lang="en-US"/>
            </a:defPPr>
            <a:lvl1pPr algn="r">
              <a:defRPr sz="2000" i="0">
                <a:solidFill>
                  <a:schemeClr val="accent1"/>
                </a:solidFill>
                <a:latin typeface="+mj-lt"/>
              </a:defRPr>
            </a:lvl1pPr>
          </a:lstStyle>
          <a:p>
            <a:pPr lvl="0"/>
            <a:r>
              <a:rPr lang="en-GB" dirty="0">
                <a:solidFill>
                  <a:schemeClr val="accent1"/>
                </a:solidFill>
                <a:latin typeface="+mj-lt"/>
              </a:rPr>
              <a:t>We connect Denmark.</a:t>
            </a:r>
          </a:p>
          <a:p>
            <a:pPr lvl="0"/>
            <a:r>
              <a:rPr lang="en-GB" dirty="0">
                <a:solidFill>
                  <a:schemeClr val="accent1"/>
                </a:solidFill>
                <a:latin typeface="+mj-lt"/>
              </a:rPr>
              <a:t>For everyone.</a:t>
            </a:r>
          </a:p>
        </p:txBody>
      </p:sp>
      <p:pic>
        <p:nvPicPr>
          <p:cNvPr id="13" name="Grafik 15">
            <a:extLst>
              <a:ext uri="{FF2B5EF4-FFF2-40B4-BE49-F238E27FC236}">
                <a16:creationId xmlns:a16="http://schemas.microsoft.com/office/drawing/2014/main" id="{BC5C6381-5C57-47A4-905D-45E432E4712D}"/>
              </a:ext>
            </a:extLst>
          </p:cNvPr>
          <p:cNvPicPr>
            <a:picLocks/>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08142" y="5946270"/>
            <a:ext cx="1566393" cy="455865"/>
          </a:xfrm>
          <a:prstGeom prst="rect">
            <a:avLst/>
          </a:prstGeom>
        </p:spPr>
      </p:pic>
    </p:spTree>
    <p:extLst>
      <p:ext uri="{BB962C8B-B14F-4D97-AF65-F5344CB8AC3E}">
        <p14:creationId xmlns:p14="http://schemas.microsoft.com/office/powerpoint/2010/main" val="2615241297"/>
      </p:ext>
    </p:extLst>
  </p:cSld>
  <p:clrMapOvr>
    <a:masterClrMapping/>
  </p:clrMapOvr>
  <p:hf hdr="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B">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DDDE9AE-6E5B-4553-87F0-D2D616A504DE}"/>
              </a:ext>
            </a:extLst>
          </p:cNvPr>
          <p:cNvGraphicFramePr>
            <a:graphicFrameLocks noChangeAspect="1"/>
          </p:cNvGraphicFramePr>
          <p:nvPr userDrawn="1">
            <p:custDataLst>
              <p:tags r:id="rId1"/>
            </p:custDataLst>
            <p:extLst>
              <p:ext uri="{D42A27DB-BD31-4B8C-83A1-F6EECF244321}">
                <p14:modId xmlns:p14="http://schemas.microsoft.com/office/powerpoint/2010/main" val="35192410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5" name="Object 4" hidden="1">
                        <a:extLst>
                          <a:ext uri="{FF2B5EF4-FFF2-40B4-BE49-F238E27FC236}">
                            <a16:creationId xmlns:a16="http://schemas.microsoft.com/office/drawing/2014/main" id="{EDDDE9AE-6E5B-4553-87F0-D2D616A504D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D83ED250-63E0-4E1D-A4E4-A931D1F0A195}"/>
              </a:ext>
            </a:extLst>
          </p:cNvPr>
          <p:cNvSpPr/>
          <p:nvPr userDrawn="1">
            <p:custDataLst>
              <p:tags r:id="rId2"/>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l">
              <a:lnSpc>
                <a:spcPct val="90000"/>
              </a:lnSpc>
            </a:pPr>
            <a:endParaRPr lang="en-US" sz="2500" b="1" i="0" baseline="0" noProof="0" dirty="0" err="1">
              <a:latin typeface="TDC NET" panose="020B0604020202020204" charset="0"/>
              <a:ea typeface="+mj-ea"/>
              <a:cs typeface="+mj-cs"/>
              <a:sym typeface="TDC NET" panose="020B0604020202020204" charset="0"/>
            </a:endParaRPr>
          </a:p>
        </p:txBody>
      </p:sp>
      <p:pic>
        <p:nvPicPr>
          <p:cNvPr id="2" name="Picture 1">
            <a:extLst>
              <a:ext uri="{FF2B5EF4-FFF2-40B4-BE49-F238E27FC236}">
                <a16:creationId xmlns:a16="http://schemas.microsoft.com/office/drawing/2014/main" id="{FD37217D-E052-4F59-9803-ABB7EC8E2D09}"/>
              </a:ext>
            </a:extLst>
          </p:cNvPr>
          <p:cNvPicPr>
            <a:picLocks noChangeAspect="1"/>
          </p:cNvPicPr>
          <p:nvPr userDrawn="1"/>
        </p:nvPicPr>
        <p:blipFill>
          <a:blip r:embed="rId6"/>
          <a:stretch>
            <a:fillRect/>
          </a:stretch>
        </p:blipFill>
        <p:spPr>
          <a:xfrm>
            <a:off x="0" y="0"/>
            <a:ext cx="12192000" cy="6857999"/>
          </a:xfrm>
          <a:prstGeom prst="rect">
            <a:avLst/>
          </a:prstGeom>
        </p:spPr>
      </p:pic>
      <p:sp>
        <p:nvSpPr>
          <p:cNvPr id="7" name="Title 6">
            <a:extLst>
              <a:ext uri="{FF2B5EF4-FFF2-40B4-BE49-F238E27FC236}">
                <a16:creationId xmlns:a16="http://schemas.microsoft.com/office/drawing/2014/main" id="{1925D78C-6B57-4C8C-8124-43E64141FE5E}"/>
              </a:ext>
            </a:extLst>
          </p:cNvPr>
          <p:cNvSpPr>
            <a:spLocks noGrp="1"/>
          </p:cNvSpPr>
          <p:nvPr>
            <p:ph type="title"/>
          </p:nvPr>
        </p:nvSpPr>
        <p:spPr>
          <a:xfrm>
            <a:off x="588000" y="396000"/>
            <a:ext cx="11016000" cy="319318"/>
          </a:xfrm>
        </p:spPr>
        <p:txBody>
          <a:bodyPr/>
          <a:lstStyle>
            <a:lvl1pPr>
              <a:defRPr>
                <a:latin typeface="+mj-lt"/>
              </a:defRPr>
            </a:lvl1pPr>
          </a:lstStyle>
          <a:p>
            <a:r>
              <a:rPr lang="da-DK"/>
              <a:t>Klik for at redigere titeltypografien i masteren</a:t>
            </a:r>
            <a:endParaRPr lang="en-GB" dirty="0"/>
          </a:p>
        </p:txBody>
      </p:sp>
      <p:sp>
        <p:nvSpPr>
          <p:cNvPr id="12" name="Text Placeholder 2">
            <a:extLst>
              <a:ext uri="{FF2B5EF4-FFF2-40B4-BE49-F238E27FC236}">
                <a16:creationId xmlns:a16="http://schemas.microsoft.com/office/drawing/2014/main" id="{84BA4DA2-2DCF-4AA8-A6BD-98A5F122B874}"/>
              </a:ext>
            </a:extLst>
          </p:cNvPr>
          <p:cNvSpPr>
            <a:spLocks noGrp="1"/>
          </p:cNvSpPr>
          <p:nvPr>
            <p:ph type="body" sz="quarter" idx="19"/>
          </p:nvPr>
        </p:nvSpPr>
        <p:spPr>
          <a:xfrm>
            <a:off x="588000" y="1376363"/>
            <a:ext cx="11016000" cy="4824000"/>
          </a:xfrm>
        </p:spPr>
        <p:txBody>
          <a:bodyPr anchor="ctr" anchorCtr="0"/>
          <a:lstStyle>
            <a:lvl1pPr marL="514350" indent="-468000">
              <a:spcBef>
                <a:spcPts val="900"/>
              </a:spcBef>
              <a:buClrTx/>
              <a:buSzPct val="100000"/>
              <a:buFont typeface="+mj-lt"/>
              <a:buAutoNum type="arabicPeriod"/>
              <a:defRPr sz="2400" b="1">
                <a:solidFill>
                  <a:schemeClr val="accent2"/>
                </a:solidFill>
                <a:latin typeface="+mj-lt"/>
              </a:defRPr>
            </a:lvl1pPr>
            <a:lvl2pPr marL="936000" indent="-468000">
              <a:spcBef>
                <a:spcPts val="900"/>
              </a:spcBef>
              <a:buClr>
                <a:schemeClr val="accent2"/>
              </a:buClr>
              <a:buSzPct val="100000"/>
              <a:buFont typeface="+mj-lt"/>
              <a:buAutoNum type="arabicPeriod"/>
              <a:defRPr sz="2400" b="1">
                <a:solidFill>
                  <a:schemeClr val="accent2"/>
                </a:solidFill>
                <a:latin typeface="+mj-lt"/>
              </a:defRPr>
            </a:lvl2pPr>
            <a:lvl3pPr marL="468000" indent="-468000">
              <a:spcBef>
                <a:spcPts val="900"/>
              </a:spcBef>
              <a:buClrTx/>
              <a:buSzPct val="100000"/>
              <a:buFont typeface="TDC NET Office" panose="00000500000000000000" pitchFamily="2" charset="0"/>
              <a:buChar char="→"/>
              <a:defRPr sz="2400" b="1">
                <a:solidFill>
                  <a:schemeClr val="accent1"/>
                </a:solidFill>
                <a:latin typeface="+mj-lt"/>
              </a:defRPr>
            </a:lvl3pPr>
            <a:lvl4pPr marL="468000" indent="-468000">
              <a:spcBef>
                <a:spcPts val="900"/>
              </a:spcBef>
              <a:buFont typeface="+mj-lt"/>
              <a:buAutoNum type="arabicPeriod"/>
              <a:defRPr sz="2400" b="1">
                <a:solidFill>
                  <a:schemeClr val="accent2"/>
                </a:solidFill>
                <a:latin typeface="+mj-lt"/>
              </a:defRPr>
            </a:lvl4pPr>
            <a:lvl5pPr marL="468000" indent="-468000">
              <a:spcBef>
                <a:spcPts val="1200"/>
              </a:spcBef>
              <a:buFont typeface="+mj-lt"/>
              <a:buAutoNum type="arabicPeriod"/>
              <a:defRPr sz="3200" b="1">
                <a:solidFill>
                  <a:schemeClr val="accent2"/>
                </a:solidFill>
              </a:defRPr>
            </a:lvl5pPr>
            <a:lvl6pPr marL="468000" indent="-468000">
              <a:spcBef>
                <a:spcPts val="1200"/>
              </a:spcBef>
              <a:spcAft>
                <a:spcPts val="600"/>
              </a:spcAft>
              <a:buFont typeface="+mj-lt"/>
              <a:buAutoNum type="arabicPeriod"/>
              <a:defRPr sz="3200" b="1">
                <a:solidFill>
                  <a:schemeClr val="accent2"/>
                </a:solidFill>
              </a:defRPr>
            </a:lvl6pPr>
            <a:lvl7pPr marL="468000" indent="-468000">
              <a:spcBef>
                <a:spcPts val="1200"/>
              </a:spcBef>
              <a:spcAft>
                <a:spcPts val="600"/>
              </a:spcAft>
              <a:buFont typeface="+mj-lt"/>
              <a:buAutoNum type="arabicPeriod"/>
              <a:defRPr sz="3200" b="1">
                <a:solidFill>
                  <a:schemeClr val="accent2"/>
                </a:solidFill>
              </a:defRPr>
            </a:lvl7pPr>
            <a:lvl8pPr marL="468000" indent="-468000">
              <a:spcBef>
                <a:spcPts val="1200"/>
              </a:spcBef>
              <a:spcAft>
                <a:spcPts val="600"/>
              </a:spcAft>
              <a:buFont typeface="+mj-lt"/>
              <a:buAutoNum type="arabicPeriod"/>
              <a:defRPr sz="3200" b="1">
                <a:solidFill>
                  <a:schemeClr val="accent2"/>
                </a:solidFill>
              </a:defRPr>
            </a:lvl8pPr>
            <a:lvl9pPr marL="468000" indent="-468000">
              <a:spcBef>
                <a:spcPts val="1200"/>
              </a:spcBef>
              <a:spcAft>
                <a:spcPts val="600"/>
              </a:spcAft>
              <a:buFont typeface="+mj-lt"/>
              <a:buAutoNum type="arabicPeriod"/>
              <a:defRPr sz="3200" b="1">
                <a:solidFill>
                  <a:schemeClr val="accent2"/>
                </a:solidFill>
              </a:defRPr>
            </a:lvl9pPr>
          </a:lstStyle>
          <a:p>
            <a:pPr lvl="0"/>
            <a:r>
              <a:rPr lang="da-DK"/>
              <a:t>Klik for at redigere teksttypografierne i masteren</a:t>
            </a:r>
          </a:p>
          <a:p>
            <a:pPr lvl="1"/>
            <a:r>
              <a:rPr lang="da-DK"/>
              <a:t>Andet niveau</a:t>
            </a:r>
          </a:p>
          <a:p>
            <a:pPr lvl="2"/>
            <a:r>
              <a:rPr lang="da-DK"/>
              <a:t>Tredje niveau</a:t>
            </a:r>
          </a:p>
          <a:p>
            <a:pPr lvl="3"/>
            <a:r>
              <a:rPr lang="da-DK"/>
              <a:t>Fjerde niveau</a:t>
            </a:r>
          </a:p>
        </p:txBody>
      </p:sp>
      <p:sp>
        <p:nvSpPr>
          <p:cNvPr id="13" name="Slide Number Placeholder 5 (FAST)">
            <a:extLst>
              <a:ext uri="{FF2B5EF4-FFF2-40B4-BE49-F238E27FC236}">
                <a16:creationId xmlns:a16="http://schemas.microsoft.com/office/drawing/2014/main" id="{F6B9A156-7185-407B-A779-E7861115D13E}"/>
              </a:ext>
            </a:extLst>
          </p:cNvPr>
          <p:cNvSpPr txBox="1">
            <a:spLocks/>
          </p:cNvSpPr>
          <p:nvPr userDrawn="1"/>
        </p:nvSpPr>
        <p:spPr>
          <a:xfrm>
            <a:off x="11635200" y="6451200"/>
            <a:ext cx="252000" cy="180000"/>
          </a:xfrm>
          <a:prstGeom prst="rect">
            <a:avLst/>
          </a:prstGeom>
        </p:spPr>
        <p:txBody>
          <a:bodyPr vert="horz" lIns="0" tIns="0" rIns="0" bIns="0" rtlCol="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3DFD3FF-FAEA-D841-BBBA-173DB513EC35}" type="slidenum">
              <a:rPr lang="en-GB" sz="1000" kern="1200" noProof="0" smtClean="0">
                <a:solidFill>
                  <a:schemeClr val="accent2"/>
                </a:solidFill>
                <a:latin typeface="+mj-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lang="en-GB" sz="1000" kern="1200" noProof="0" dirty="0">
              <a:solidFill>
                <a:schemeClr val="accent2"/>
              </a:solidFill>
              <a:latin typeface="+mj-lt"/>
              <a:ea typeface="+mn-ea"/>
              <a:cs typeface="+mn-cs"/>
            </a:endParaRPr>
          </a:p>
        </p:txBody>
      </p:sp>
      <p:pic>
        <p:nvPicPr>
          <p:cNvPr id="15" name="Logo">
            <a:extLst>
              <a:ext uri="{FF2B5EF4-FFF2-40B4-BE49-F238E27FC236}">
                <a16:creationId xmlns:a16="http://schemas.microsoft.com/office/drawing/2014/main" id="{06820E0F-391F-427B-94C8-41695AD55D09}"/>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302020" y="6399299"/>
            <a:ext cx="989149" cy="282278"/>
          </a:xfrm>
          <a:prstGeom prst="rect">
            <a:avLst/>
          </a:prstGeom>
        </p:spPr>
      </p:pic>
    </p:spTree>
    <p:extLst>
      <p:ext uri="{BB962C8B-B14F-4D97-AF65-F5344CB8AC3E}">
        <p14:creationId xmlns:p14="http://schemas.microsoft.com/office/powerpoint/2010/main" val="269466802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Slide Plain A">
    <p:spTree>
      <p:nvGrpSpPr>
        <p:cNvPr id="1" name=""/>
        <p:cNvGrpSpPr/>
        <p:nvPr/>
      </p:nvGrpSpPr>
      <p:grpSpPr>
        <a:xfrm>
          <a:off x="0" y="0"/>
          <a:ext cx="0" cy="0"/>
          <a:chOff x="0" y="0"/>
          <a:chExt cx="0" cy="0"/>
        </a:xfrm>
      </p:grpSpPr>
      <p:sp>
        <p:nvSpPr>
          <p:cNvPr id="15" name="Background">
            <a:extLst>
              <a:ext uri="{FF2B5EF4-FFF2-40B4-BE49-F238E27FC236}">
                <a16:creationId xmlns:a16="http://schemas.microsoft.com/office/drawing/2014/main" id="{74A9D2CB-A059-4DCB-9277-2A3277B39392}"/>
              </a:ext>
            </a:extLst>
          </p:cNvPr>
          <p:cNvSpPr/>
          <p:nvPr userDrawn="1"/>
        </p:nvSpPr>
        <p:spPr>
          <a:xfrm>
            <a:off x="0" y="0"/>
            <a:ext cx="12193200" cy="686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latin typeface="+mj-lt"/>
            </a:endParaRPr>
          </a:p>
        </p:txBody>
      </p:sp>
      <p:pic>
        <p:nvPicPr>
          <p:cNvPr id="9" name="Logo">
            <a:extLst>
              <a:ext uri="{FF2B5EF4-FFF2-40B4-BE49-F238E27FC236}">
                <a16:creationId xmlns:a16="http://schemas.microsoft.com/office/drawing/2014/main" id="{73A12AF4-783C-45F0-8FA4-22E364C5172E}"/>
              </a:ext>
            </a:extLst>
          </p:cNvPr>
          <p:cNvPicPr>
            <a:picLocks/>
          </p:cNvPicPr>
          <p:nvPr userDrawn="1"/>
        </p:nvPicPr>
        <p:blipFill>
          <a:blip r:embed="rId2" cstate="screen">
            <a:extLst>
              <a:ext uri="{28A0092B-C50C-407E-A947-70E740481C1C}">
                <a14:useLocalDpi xmlns:a14="http://schemas.microsoft.com/office/drawing/2010/main"/>
              </a:ext>
            </a:extLst>
          </a:blip>
          <a:srcRect/>
          <a:stretch/>
        </p:blipFill>
        <p:spPr>
          <a:xfrm>
            <a:off x="708142" y="5946270"/>
            <a:ext cx="1566393" cy="455865"/>
          </a:xfrm>
          <a:prstGeom prst="rect">
            <a:avLst/>
          </a:prstGeom>
        </p:spPr>
      </p:pic>
      <p:sp>
        <p:nvSpPr>
          <p:cNvPr id="8" name="Title 1">
            <a:extLst>
              <a:ext uri="{FF2B5EF4-FFF2-40B4-BE49-F238E27FC236}">
                <a16:creationId xmlns:a16="http://schemas.microsoft.com/office/drawing/2014/main" id="{42BA5618-B0EC-4A61-9523-A8703F2EF1DA}"/>
              </a:ext>
            </a:extLst>
          </p:cNvPr>
          <p:cNvSpPr>
            <a:spLocks noGrp="1"/>
          </p:cNvSpPr>
          <p:nvPr>
            <p:ph type="ctrTitle" hasCustomPrompt="1"/>
          </p:nvPr>
        </p:nvSpPr>
        <p:spPr>
          <a:xfrm>
            <a:off x="1185544" y="3418892"/>
            <a:ext cx="9820704" cy="812530"/>
          </a:xfrm>
        </p:spPr>
        <p:txBody>
          <a:bodyPr anchor="b" anchorCtr="0"/>
          <a:lstStyle>
            <a:lvl1pPr algn="l">
              <a:lnSpc>
                <a:spcPct val="88000"/>
              </a:lnSpc>
              <a:defRPr sz="6000">
                <a:solidFill>
                  <a:schemeClr val="bg1"/>
                </a:solidFill>
                <a:latin typeface="+mj-lt"/>
              </a:defRPr>
            </a:lvl1pPr>
          </a:lstStyle>
          <a:p>
            <a:r>
              <a:rPr lang="en-GB" dirty="0"/>
              <a:t>Document title</a:t>
            </a:r>
          </a:p>
        </p:txBody>
      </p:sp>
      <p:sp>
        <p:nvSpPr>
          <p:cNvPr id="10" name="Subtitle 2">
            <a:extLst>
              <a:ext uri="{FF2B5EF4-FFF2-40B4-BE49-F238E27FC236}">
                <a16:creationId xmlns:a16="http://schemas.microsoft.com/office/drawing/2014/main" id="{54D0BD6F-6D98-4A85-993D-D0868F552C24}"/>
              </a:ext>
            </a:extLst>
          </p:cNvPr>
          <p:cNvSpPr>
            <a:spLocks noGrp="1"/>
          </p:cNvSpPr>
          <p:nvPr>
            <p:ph type="subTitle" idx="1" hasCustomPrompt="1"/>
          </p:nvPr>
        </p:nvSpPr>
        <p:spPr>
          <a:xfrm>
            <a:off x="1185544" y="4341878"/>
            <a:ext cx="9820704" cy="387798"/>
          </a:xfrm>
        </p:spPr>
        <p:txBody>
          <a:bodyPr>
            <a:spAutoFit/>
          </a:bodyPr>
          <a:lstStyle>
            <a:lvl1pPr marL="0" indent="0" algn="l">
              <a:spcBef>
                <a:spcPts val="0"/>
              </a:spcBef>
              <a:buFont typeface="Arial" panose="020B0604020202020204" pitchFamily="34" charset="0"/>
              <a:buChar char="​"/>
              <a:defRPr sz="2800">
                <a:solidFill>
                  <a:schemeClr val="bg1"/>
                </a:solidFill>
                <a:latin typeface="+mj-lt"/>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en-GB"/>
              <a:t>Subtitle</a:t>
            </a:r>
            <a:endParaRPr lang="en-GB" dirty="0"/>
          </a:p>
        </p:txBody>
      </p:sp>
      <p:sp>
        <p:nvSpPr>
          <p:cNvPr id="16" name="Text Placeholder date">
            <a:extLst>
              <a:ext uri="{FF2B5EF4-FFF2-40B4-BE49-F238E27FC236}">
                <a16:creationId xmlns:a16="http://schemas.microsoft.com/office/drawing/2014/main" id="{D6854894-B7B6-40EB-81C3-D5F704B17362}"/>
              </a:ext>
            </a:extLst>
          </p:cNvPr>
          <p:cNvSpPr>
            <a:spLocks noGrp="1"/>
          </p:cNvSpPr>
          <p:nvPr>
            <p:ph type="body" sz="quarter" idx="11" hasCustomPrompt="1"/>
          </p:nvPr>
        </p:nvSpPr>
        <p:spPr>
          <a:xfrm>
            <a:off x="1185544" y="5195283"/>
            <a:ext cx="9820704" cy="180000"/>
          </a:xfrm>
        </p:spPr>
        <p:txBody>
          <a:bodyPr vert="horz" lIns="0" tIns="0" rIns="0" bIns="0" rtlCol="0" anchor="t" anchorCtr="0">
            <a:noAutofit/>
          </a:bodyPr>
          <a:lstStyle>
            <a:lvl1pPr>
              <a:defRPr lang="en-GB" dirty="0">
                <a:solidFill>
                  <a:schemeClr val="bg1"/>
                </a:solidFill>
                <a:latin typeface="+mj-lt"/>
              </a:defRPr>
            </a:lvl1pPr>
          </a:lstStyle>
          <a:p>
            <a:pPr marL="0" lvl="0" indent="0">
              <a:buNone/>
            </a:pPr>
            <a:r>
              <a:rPr lang="en-GB" dirty="0"/>
              <a:t>Document type | Date</a:t>
            </a:r>
          </a:p>
        </p:txBody>
      </p:sp>
      <p:sp>
        <p:nvSpPr>
          <p:cNvPr id="11" name="TextBox 10">
            <a:extLst>
              <a:ext uri="{FF2B5EF4-FFF2-40B4-BE49-F238E27FC236}">
                <a16:creationId xmlns:a16="http://schemas.microsoft.com/office/drawing/2014/main" id="{2A4D6AA5-5728-4420-BB60-2A2C16BD0366}"/>
              </a:ext>
            </a:extLst>
          </p:cNvPr>
          <p:cNvSpPr txBox="1"/>
          <p:nvPr userDrawn="1"/>
        </p:nvSpPr>
        <p:spPr>
          <a:xfrm>
            <a:off x="8501974" y="5866426"/>
            <a:ext cx="2981884" cy="615553"/>
          </a:xfrm>
          <a:prstGeom prst="rect">
            <a:avLst/>
          </a:prstGeom>
          <a:noFill/>
        </p:spPr>
        <p:txBody>
          <a:bodyPr vert="horz" wrap="square" lIns="0" tIns="0" rIns="0" bIns="0" rtlCol="0" anchor="ctr">
            <a:spAutoFit/>
          </a:bodyPr>
          <a:lstStyle>
            <a:defPPr>
              <a:defRPr lang="en-US"/>
            </a:defPPr>
            <a:lvl1pPr algn="r">
              <a:defRPr sz="2000" i="0">
                <a:solidFill>
                  <a:schemeClr val="accent1"/>
                </a:solidFill>
                <a:latin typeface="+mj-lt"/>
              </a:defRPr>
            </a:lvl1pPr>
          </a:lstStyle>
          <a:p>
            <a:pPr lvl="0"/>
            <a:r>
              <a:rPr lang="en-GB" dirty="0">
                <a:solidFill>
                  <a:schemeClr val="bg1"/>
                </a:solidFill>
                <a:latin typeface="+mj-lt"/>
              </a:rPr>
              <a:t>We connect Denmark.</a:t>
            </a:r>
          </a:p>
          <a:p>
            <a:pPr lvl="0"/>
            <a:r>
              <a:rPr lang="en-GB" dirty="0">
                <a:solidFill>
                  <a:schemeClr val="bg1"/>
                </a:solidFill>
                <a:latin typeface="+mj-lt"/>
              </a:rPr>
              <a:t>For everyone.</a:t>
            </a:r>
          </a:p>
        </p:txBody>
      </p:sp>
    </p:spTree>
    <p:extLst>
      <p:ext uri="{BB962C8B-B14F-4D97-AF65-F5344CB8AC3E}">
        <p14:creationId xmlns:p14="http://schemas.microsoft.com/office/powerpoint/2010/main" val="1780114440"/>
      </p:ext>
    </p:extLst>
  </p:cSld>
  <p:clrMapOvr>
    <a:masterClrMapping/>
  </p:clrMapOvr>
  <p:hf hdr="0"/>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Slide Plain B">
    <p:spTree>
      <p:nvGrpSpPr>
        <p:cNvPr id="1" name=""/>
        <p:cNvGrpSpPr/>
        <p:nvPr/>
      </p:nvGrpSpPr>
      <p:grpSpPr>
        <a:xfrm>
          <a:off x="0" y="0"/>
          <a:ext cx="0" cy="0"/>
          <a:chOff x="0" y="0"/>
          <a:chExt cx="0" cy="0"/>
        </a:xfrm>
      </p:grpSpPr>
      <p:sp>
        <p:nvSpPr>
          <p:cNvPr id="14" name="Background">
            <a:extLst>
              <a:ext uri="{FF2B5EF4-FFF2-40B4-BE49-F238E27FC236}">
                <a16:creationId xmlns:a16="http://schemas.microsoft.com/office/drawing/2014/main" id="{ED138276-676A-4B68-BF22-87AFFFB3B39B}"/>
              </a:ext>
            </a:extLst>
          </p:cNvPr>
          <p:cNvSpPr/>
          <p:nvPr userDrawn="1"/>
        </p:nvSpPr>
        <p:spPr>
          <a:xfrm>
            <a:off x="0" y="0"/>
            <a:ext cx="12193200" cy="686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latin typeface="+mj-lt"/>
            </a:endParaRPr>
          </a:p>
        </p:txBody>
      </p:sp>
      <p:sp>
        <p:nvSpPr>
          <p:cNvPr id="2" name="Title 1"/>
          <p:cNvSpPr>
            <a:spLocks noGrp="1"/>
          </p:cNvSpPr>
          <p:nvPr>
            <p:ph type="ctrTitle" hasCustomPrompt="1"/>
          </p:nvPr>
        </p:nvSpPr>
        <p:spPr>
          <a:xfrm>
            <a:off x="1185544" y="3418892"/>
            <a:ext cx="9820800" cy="812530"/>
          </a:xfrm>
        </p:spPr>
        <p:txBody>
          <a:bodyPr anchor="b" anchorCtr="0"/>
          <a:lstStyle>
            <a:lvl1pPr algn="l">
              <a:lnSpc>
                <a:spcPct val="88000"/>
              </a:lnSpc>
              <a:defRPr sz="6000">
                <a:solidFill>
                  <a:schemeClr val="bg1"/>
                </a:solidFill>
                <a:latin typeface="+mj-lt"/>
              </a:defRPr>
            </a:lvl1pPr>
          </a:lstStyle>
          <a:p>
            <a:r>
              <a:rPr lang="en-GB" dirty="0"/>
              <a:t>Document title</a:t>
            </a:r>
          </a:p>
        </p:txBody>
      </p:sp>
      <p:sp>
        <p:nvSpPr>
          <p:cNvPr id="10" name="Subtitle 2">
            <a:extLst>
              <a:ext uri="{FF2B5EF4-FFF2-40B4-BE49-F238E27FC236}">
                <a16:creationId xmlns:a16="http://schemas.microsoft.com/office/drawing/2014/main" id="{D45827C9-16C0-4064-BFD5-E96CC61FAE43}"/>
              </a:ext>
            </a:extLst>
          </p:cNvPr>
          <p:cNvSpPr>
            <a:spLocks noGrp="1"/>
          </p:cNvSpPr>
          <p:nvPr>
            <p:ph type="subTitle" idx="1" hasCustomPrompt="1"/>
          </p:nvPr>
        </p:nvSpPr>
        <p:spPr>
          <a:xfrm>
            <a:off x="1185544" y="4341878"/>
            <a:ext cx="9820800" cy="387798"/>
          </a:xfrm>
        </p:spPr>
        <p:txBody>
          <a:bodyPr>
            <a:spAutoFit/>
          </a:bodyPr>
          <a:lstStyle>
            <a:lvl1pPr marL="0" indent="0" algn="l">
              <a:spcBef>
                <a:spcPts val="0"/>
              </a:spcBef>
              <a:buFont typeface="Arial" panose="020B0604020202020204" pitchFamily="34" charset="0"/>
              <a:buChar char="​"/>
              <a:defRPr sz="2800">
                <a:solidFill>
                  <a:schemeClr val="bg1"/>
                </a:solidFill>
                <a:latin typeface="+mj-lt"/>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en-GB"/>
              <a:t>Subtitle</a:t>
            </a:r>
            <a:endParaRPr lang="en-GB" dirty="0"/>
          </a:p>
        </p:txBody>
      </p:sp>
      <p:sp>
        <p:nvSpPr>
          <p:cNvPr id="16" name="Text Placeholder date">
            <a:extLst>
              <a:ext uri="{FF2B5EF4-FFF2-40B4-BE49-F238E27FC236}">
                <a16:creationId xmlns:a16="http://schemas.microsoft.com/office/drawing/2014/main" id="{9CC4291F-C940-4903-9F04-90EF9922961C}"/>
              </a:ext>
            </a:extLst>
          </p:cNvPr>
          <p:cNvSpPr>
            <a:spLocks noGrp="1"/>
          </p:cNvSpPr>
          <p:nvPr>
            <p:ph type="body" sz="quarter" idx="11" hasCustomPrompt="1"/>
          </p:nvPr>
        </p:nvSpPr>
        <p:spPr>
          <a:xfrm>
            <a:off x="1185544" y="5195283"/>
            <a:ext cx="9820800" cy="180000"/>
          </a:xfrm>
        </p:spPr>
        <p:txBody>
          <a:bodyPr vert="horz" lIns="0" tIns="0" rIns="0" bIns="0" rtlCol="0" anchor="t" anchorCtr="0">
            <a:noAutofit/>
          </a:bodyPr>
          <a:lstStyle>
            <a:lvl1pPr>
              <a:defRPr lang="en-GB" dirty="0">
                <a:solidFill>
                  <a:schemeClr val="bg1"/>
                </a:solidFill>
                <a:latin typeface="+mj-lt"/>
              </a:defRPr>
            </a:lvl1pPr>
          </a:lstStyle>
          <a:p>
            <a:pPr marL="0" lvl="0" indent="0">
              <a:buNone/>
            </a:pPr>
            <a:r>
              <a:rPr lang="en-GB" dirty="0"/>
              <a:t>Document type | Date</a:t>
            </a:r>
          </a:p>
        </p:txBody>
      </p:sp>
      <p:pic>
        <p:nvPicPr>
          <p:cNvPr id="8" name="Logo">
            <a:extLst>
              <a:ext uri="{FF2B5EF4-FFF2-40B4-BE49-F238E27FC236}">
                <a16:creationId xmlns:a16="http://schemas.microsoft.com/office/drawing/2014/main" id="{D40C783F-78D8-4A90-BB1C-5A39BAD6F217}"/>
              </a:ext>
            </a:extLst>
          </p:cNvPr>
          <p:cNvPicPr>
            <a:picLocks/>
          </p:cNvPicPr>
          <p:nvPr userDrawn="1"/>
        </p:nvPicPr>
        <p:blipFill>
          <a:blip r:embed="rId2" cstate="screen">
            <a:extLst>
              <a:ext uri="{28A0092B-C50C-407E-A947-70E740481C1C}">
                <a14:useLocalDpi xmlns:a14="http://schemas.microsoft.com/office/drawing/2010/main"/>
              </a:ext>
            </a:extLst>
          </a:blip>
          <a:srcRect/>
          <a:stretch/>
        </p:blipFill>
        <p:spPr>
          <a:xfrm>
            <a:off x="708142" y="5946270"/>
            <a:ext cx="1566393" cy="455865"/>
          </a:xfrm>
          <a:prstGeom prst="rect">
            <a:avLst/>
          </a:prstGeom>
        </p:spPr>
      </p:pic>
      <p:sp>
        <p:nvSpPr>
          <p:cNvPr id="9" name="TextBox 8">
            <a:extLst>
              <a:ext uri="{FF2B5EF4-FFF2-40B4-BE49-F238E27FC236}">
                <a16:creationId xmlns:a16="http://schemas.microsoft.com/office/drawing/2014/main" id="{C008C8EF-0481-4B17-8C93-E1441D20D06A}"/>
              </a:ext>
            </a:extLst>
          </p:cNvPr>
          <p:cNvSpPr txBox="1"/>
          <p:nvPr userDrawn="1"/>
        </p:nvSpPr>
        <p:spPr>
          <a:xfrm>
            <a:off x="8501974" y="5866426"/>
            <a:ext cx="2981884" cy="615553"/>
          </a:xfrm>
          <a:prstGeom prst="rect">
            <a:avLst/>
          </a:prstGeom>
          <a:noFill/>
        </p:spPr>
        <p:txBody>
          <a:bodyPr vert="horz" wrap="square" lIns="0" tIns="0" rIns="0" bIns="0" rtlCol="0" anchor="ctr">
            <a:spAutoFit/>
          </a:bodyPr>
          <a:lstStyle>
            <a:defPPr>
              <a:defRPr lang="en-US"/>
            </a:defPPr>
            <a:lvl1pPr algn="r">
              <a:defRPr sz="2000" i="0">
                <a:solidFill>
                  <a:schemeClr val="accent1"/>
                </a:solidFill>
                <a:latin typeface="+mj-lt"/>
              </a:defRPr>
            </a:lvl1pPr>
          </a:lstStyle>
          <a:p>
            <a:pPr lvl="0"/>
            <a:r>
              <a:rPr lang="en-GB" dirty="0">
                <a:solidFill>
                  <a:schemeClr val="bg1"/>
                </a:solidFill>
                <a:latin typeface="+mj-lt"/>
              </a:rPr>
              <a:t>We connect Denmark.</a:t>
            </a:r>
          </a:p>
          <a:p>
            <a:pPr lvl="0"/>
            <a:r>
              <a:rPr lang="en-GB" dirty="0">
                <a:solidFill>
                  <a:schemeClr val="bg1"/>
                </a:solidFill>
                <a:latin typeface="+mj-lt"/>
              </a:rPr>
              <a:t>For everyone.</a:t>
            </a:r>
          </a:p>
        </p:txBody>
      </p:sp>
    </p:spTree>
    <p:extLst>
      <p:ext uri="{BB962C8B-B14F-4D97-AF65-F5344CB8AC3E}">
        <p14:creationId xmlns:p14="http://schemas.microsoft.com/office/powerpoint/2010/main" val="1887706518"/>
      </p:ext>
    </p:extLst>
  </p:cSld>
  <p:clrMapOvr>
    <a:masterClrMapping/>
  </p:clrMapOvr>
  <p:hf hdr="0"/>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Agenda A">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B8763888-BF76-4981-A0B7-E3EBAAD54507}"/>
              </a:ext>
            </a:extLst>
          </p:cNvPr>
          <p:cNvGraphicFramePr>
            <a:graphicFrameLocks noChangeAspect="1"/>
          </p:cNvGraphicFramePr>
          <p:nvPr userDrawn="1">
            <p:custDataLst>
              <p:tags r:id="rId1"/>
            </p:custDataLst>
            <p:extLst>
              <p:ext uri="{D42A27DB-BD31-4B8C-83A1-F6EECF244321}">
                <p14:modId xmlns:p14="http://schemas.microsoft.com/office/powerpoint/2010/main" val="31334502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5" name="Object 4" hidden="1">
                        <a:extLst>
                          <a:ext uri="{FF2B5EF4-FFF2-40B4-BE49-F238E27FC236}">
                            <a16:creationId xmlns:a16="http://schemas.microsoft.com/office/drawing/2014/main" id="{B8763888-BF76-4981-A0B7-E3EBAAD5450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2685BA90-E0E4-4A8B-A03B-1A28314E79ED}"/>
              </a:ext>
            </a:extLst>
          </p:cNvPr>
          <p:cNvSpPr/>
          <p:nvPr userDrawn="1">
            <p:custDataLst>
              <p:tags r:id="rId2"/>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l">
              <a:lnSpc>
                <a:spcPct val="90000"/>
              </a:lnSpc>
            </a:pPr>
            <a:endParaRPr lang="en-US" sz="2500" b="1" i="0" baseline="0" noProof="0" dirty="0" err="1">
              <a:latin typeface="TDC NET" panose="020B0604020202020204" charset="0"/>
              <a:ea typeface="+mj-ea"/>
              <a:cs typeface="+mj-cs"/>
              <a:sym typeface="TDC NET" panose="020B0604020202020204" charset="0"/>
            </a:endParaRPr>
          </a:p>
        </p:txBody>
      </p:sp>
      <p:pic>
        <p:nvPicPr>
          <p:cNvPr id="6" name="Picture 5">
            <a:extLst>
              <a:ext uri="{FF2B5EF4-FFF2-40B4-BE49-F238E27FC236}">
                <a16:creationId xmlns:a16="http://schemas.microsoft.com/office/drawing/2014/main" id="{3FEA4270-AC08-473E-8388-0874F8A52C7A}"/>
              </a:ext>
            </a:extLst>
          </p:cNvPr>
          <p:cNvPicPr>
            <a:picLocks noChangeAspect="1"/>
          </p:cNvPicPr>
          <p:nvPr userDrawn="1"/>
        </p:nvPicPr>
        <p:blipFill>
          <a:blip r:embed="rId6"/>
          <a:stretch>
            <a:fillRect/>
          </a:stretch>
        </p:blipFill>
        <p:spPr>
          <a:xfrm>
            <a:off x="0" y="0"/>
            <a:ext cx="12192000" cy="6858000"/>
          </a:xfrm>
          <a:prstGeom prst="rect">
            <a:avLst/>
          </a:prstGeom>
        </p:spPr>
      </p:pic>
      <p:sp>
        <p:nvSpPr>
          <p:cNvPr id="3" name="Title 2">
            <a:extLst>
              <a:ext uri="{FF2B5EF4-FFF2-40B4-BE49-F238E27FC236}">
                <a16:creationId xmlns:a16="http://schemas.microsoft.com/office/drawing/2014/main" id="{CCDB4457-DABA-4F21-B50A-59482296185F}"/>
              </a:ext>
            </a:extLst>
          </p:cNvPr>
          <p:cNvSpPr>
            <a:spLocks noGrp="1"/>
          </p:cNvSpPr>
          <p:nvPr>
            <p:ph type="title"/>
          </p:nvPr>
        </p:nvSpPr>
        <p:spPr>
          <a:xfrm>
            <a:off x="588000" y="396000"/>
            <a:ext cx="11016000" cy="319318"/>
          </a:xfrm>
        </p:spPr>
        <p:txBody>
          <a:bodyPr/>
          <a:lstStyle>
            <a:lvl1pPr>
              <a:defRPr>
                <a:latin typeface="+mj-lt"/>
              </a:defRPr>
            </a:lvl1pPr>
          </a:lstStyle>
          <a:p>
            <a:r>
              <a:rPr lang="da-DK"/>
              <a:t>Klik for at redigere titeltypografien i masteren</a:t>
            </a:r>
            <a:endParaRPr lang="en-GB" dirty="0"/>
          </a:p>
        </p:txBody>
      </p:sp>
      <p:sp>
        <p:nvSpPr>
          <p:cNvPr id="12" name="Text Placeholder 2">
            <a:extLst>
              <a:ext uri="{FF2B5EF4-FFF2-40B4-BE49-F238E27FC236}">
                <a16:creationId xmlns:a16="http://schemas.microsoft.com/office/drawing/2014/main" id="{5F7E8472-4CD3-4C8C-942E-F9E6FF27DB00}"/>
              </a:ext>
            </a:extLst>
          </p:cNvPr>
          <p:cNvSpPr>
            <a:spLocks noGrp="1"/>
          </p:cNvSpPr>
          <p:nvPr>
            <p:ph type="body" sz="quarter" idx="19"/>
          </p:nvPr>
        </p:nvSpPr>
        <p:spPr>
          <a:xfrm>
            <a:off x="588000" y="1376363"/>
            <a:ext cx="11016000" cy="4824000"/>
          </a:xfrm>
        </p:spPr>
        <p:txBody>
          <a:bodyPr anchor="ctr" anchorCtr="0"/>
          <a:lstStyle>
            <a:lvl1pPr marL="514350" indent="-468000">
              <a:spcBef>
                <a:spcPts val="900"/>
              </a:spcBef>
              <a:buClrTx/>
              <a:buSzPct val="100000"/>
              <a:buFont typeface="+mj-lt"/>
              <a:buAutoNum type="arabicPeriod"/>
              <a:defRPr sz="2400" b="1">
                <a:solidFill>
                  <a:schemeClr val="accent2"/>
                </a:solidFill>
                <a:latin typeface="+mj-lt"/>
              </a:defRPr>
            </a:lvl1pPr>
            <a:lvl2pPr marL="936000" indent="-468000">
              <a:spcBef>
                <a:spcPts val="900"/>
              </a:spcBef>
              <a:buClr>
                <a:schemeClr val="accent2"/>
              </a:buClr>
              <a:buSzPct val="100000"/>
              <a:buFont typeface="+mj-lt"/>
              <a:buAutoNum type="arabicPeriod"/>
              <a:defRPr sz="2400" b="1">
                <a:solidFill>
                  <a:schemeClr val="accent2"/>
                </a:solidFill>
                <a:latin typeface="+mj-lt"/>
              </a:defRPr>
            </a:lvl2pPr>
            <a:lvl3pPr marL="468000" indent="-468000">
              <a:spcBef>
                <a:spcPts val="900"/>
              </a:spcBef>
              <a:buClrTx/>
              <a:buSzPct val="100000"/>
              <a:buFont typeface="TDC NET Office" panose="00000500000000000000" pitchFamily="2" charset="0"/>
              <a:buChar char="→"/>
              <a:defRPr sz="2400" b="1">
                <a:solidFill>
                  <a:schemeClr val="accent1"/>
                </a:solidFill>
                <a:latin typeface="+mj-lt"/>
              </a:defRPr>
            </a:lvl3pPr>
            <a:lvl4pPr marL="457200" indent="-457200">
              <a:spcBef>
                <a:spcPts val="900"/>
              </a:spcBef>
              <a:buFont typeface="+mj-lt"/>
              <a:buAutoNum type="arabicPeriod"/>
              <a:defRPr sz="2400" b="1">
                <a:solidFill>
                  <a:schemeClr val="accent2"/>
                </a:solidFill>
                <a:latin typeface="+mj-lt"/>
              </a:defRPr>
            </a:lvl4pPr>
            <a:lvl5pPr marL="468000" indent="-468000">
              <a:spcBef>
                <a:spcPts val="1200"/>
              </a:spcBef>
              <a:buFont typeface="+mj-lt"/>
              <a:buAutoNum type="arabicPeriod"/>
              <a:defRPr lang="en-US" sz="3200" b="1" kern="1200" dirty="0" smtClean="0">
                <a:solidFill>
                  <a:schemeClr val="accent2"/>
                </a:solidFill>
                <a:latin typeface="+mn-lt"/>
                <a:ea typeface="+mn-ea"/>
                <a:cs typeface="+mn-cs"/>
              </a:defRPr>
            </a:lvl5pPr>
            <a:lvl6pPr marL="468000" indent="-468000">
              <a:spcBef>
                <a:spcPts val="1200"/>
              </a:spcBef>
              <a:spcAft>
                <a:spcPts val="600"/>
              </a:spcAft>
              <a:buFont typeface="+mj-lt"/>
              <a:buAutoNum type="arabicPeriod"/>
              <a:defRPr sz="3200" b="1">
                <a:solidFill>
                  <a:schemeClr val="accent2"/>
                </a:solidFill>
              </a:defRPr>
            </a:lvl6pPr>
            <a:lvl7pPr marL="468000" indent="-468000">
              <a:spcBef>
                <a:spcPts val="1200"/>
              </a:spcBef>
              <a:spcAft>
                <a:spcPts val="600"/>
              </a:spcAft>
              <a:buFont typeface="+mj-lt"/>
              <a:buAutoNum type="arabicPeriod"/>
              <a:defRPr sz="3200" b="1">
                <a:solidFill>
                  <a:schemeClr val="accent2"/>
                </a:solidFill>
              </a:defRPr>
            </a:lvl7pPr>
            <a:lvl8pPr marL="468000" indent="-468000">
              <a:spcBef>
                <a:spcPts val="1200"/>
              </a:spcBef>
              <a:spcAft>
                <a:spcPts val="600"/>
              </a:spcAft>
              <a:buFont typeface="+mj-lt"/>
              <a:buAutoNum type="arabicPeriod"/>
              <a:defRPr sz="3200" b="1">
                <a:solidFill>
                  <a:schemeClr val="accent2"/>
                </a:solidFill>
              </a:defRPr>
            </a:lvl8pPr>
            <a:lvl9pPr marL="468000" indent="-468000">
              <a:spcBef>
                <a:spcPts val="1200"/>
              </a:spcBef>
              <a:spcAft>
                <a:spcPts val="600"/>
              </a:spcAft>
              <a:buFont typeface="+mj-lt"/>
              <a:buAutoNum type="arabicPeriod"/>
              <a:defRPr sz="3200" b="1">
                <a:solidFill>
                  <a:schemeClr val="accent2"/>
                </a:solidFill>
              </a:defRPr>
            </a:lvl9pPr>
          </a:lstStyle>
          <a:p>
            <a:pPr lvl="0"/>
            <a:r>
              <a:rPr lang="da-DK"/>
              <a:t>Klik for at redigere teksttypografierne i masteren</a:t>
            </a:r>
          </a:p>
          <a:p>
            <a:pPr lvl="1"/>
            <a:r>
              <a:rPr lang="da-DK"/>
              <a:t>Andet niveau</a:t>
            </a:r>
          </a:p>
          <a:p>
            <a:pPr lvl="2"/>
            <a:r>
              <a:rPr lang="da-DK"/>
              <a:t>Tredje niveau</a:t>
            </a:r>
          </a:p>
          <a:p>
            <a:pPr lvl="3"/>
            <a:r>
              <a:rPr lang="da-DK"/>
              <a:t>Fjerde niveau</a:t>
            </a:r>
          </a:p>
        </p:txBody>
      </p:sp>
      <p:sp>
        <p:nvSpPr>
          <p:cNvPr id="9" name="Slide Number Placeholder 5 (FAST)">
            <a:extLst>
              <a:ext uri="{FF2B5EF4-FFF2-40B4-BE49-F238E27FC236}">
                <a16:creationId xmlns:a16="http://schemas.microsoft.com/office/drawing/2014/main" id="{CF730F75-F6B6-4072-9161-7CCAFDE48BA6}"/>
              </a:ext>
            </a:extLst>
          </p:cNvPr>
          <p:cNvSpPr txBox="1">
            <a:spLocks/>
          </p:cNvSpPr>
          <p:nvPr userDrawn="1"/>
        </p:nvSpPr>
        <p:spPr>
          <a:xfrm>
            <a:off x="11635200" y="6451200"/>
            <a:ext cx="252000" cy="180000"/>
          </a:xfrm>
          <a:prstGeom prst="rect">
            <a:avLst/>
          </a:prstGeom>
        </p:spPr>
        <p:txBody>
          <a:bodyPr vert="horz" lIns="0" tIns="0" rIns="0" bIns="0" rtlCol="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3DFD3FF-FAEA-D841-BBBA-173DB513EC35}" type="slidenum">
              <a:rPr lang="en-GB" sz="1000" kern="1200" noProof="0" smtClean="0">
                <a:solidFill>
                  <a:schemeClr val="accent2"/>
                </a:solidFill>
                <a:latin typeface="+mj-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lang="en-GB" sz="1000" kern="1200" noProof="0" dirty="0">
              <a:solidFill>
                <a:schemeClr val="accent2"/>
              </a:solidFill>
              <a:latin typeface="+mj-lt"/>
              <a:ea typeface="+mn-ea"/>
              <a:cs typeface="+mn-cs"/>
            </a:endParaRPr>
          </a:p>
        </p:txBody>
      </p:sp>
      <p:pic>
        <p:nvPicPr>
          <p:cNvPr id="13" name="Logo">
            <a:extLst>
              <a:ext uri="{FF2B5EF4-FFF2-40B4-BE49-F238E27FC236}">
                <a16:creationId xmlns:a16="http://schemas.microsoft.com/office/drawing/2014/main" id="{C84B7475-F1E0-49E3-9132-7D5519CE7EFE}"/>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302020" y="6399299"/>
            <a:ext cx="989149" cy="282278"/>
          </a:xfrm>
          <a:prstGeom prst="rect">
            <a:avLst/>
          </a:prstGeom>
        </p:spPr>
      </p:pic>
    </p:spTree>
    <p:extLst>
      <p:ext uri="{BB962C8B-B14F-4D97-AF65-F5344CB8AC3E}">
        <p14:creationId xmlns:p14="http://schemas.microsoft.com/office/powerpoint/2010/main" val="425465093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Agenda B">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DDDE9AE-6E5B-4553-87F0-D2D616A504DE}"/>
              </a:ext>
            </a:extLst>
          </p:cNvPr>
          <p:cNvGraphicFramePr>
            <a:graphicFrameLocks noChangeAspect="1"/>
          </p:cNvGraphicFramePr>
          <p:nvPr userDrawn="1">
            <p:custDataLst>
              <p:tags r:id="rId1"/>
            </p:custDataLst>
            <p:extLst>
              <p:ext uri="{D42A27DB-BD31-4B8C-83A1-F6EECF244321}">
                <p14:modId xmlns:p14="http://schemas.microsoft.com/office/powerpoint/2010/main" val="20769799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5" name="Object 4" hidden="1">
                        <a:extLst>
                          <a:ext uri="{FF2B5EF4-FFF2-40B4-BE49-F238E27FC236}">
                            <a16:creationId xmlns:a16="http://schemas.microsoft.com/office/drawing/2014/main" id="{EDDDE9AE-6E5B-4553-87F0-D2D616A504D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D83ED250-63E0-4E1D-A4E4-A931D1F0A195}"/>
              </a:ext>
            </a:extLst>
          </p:cNvPr>
          <p:cNvSpPr/>
          <p:nvPr userDrawn="1">
            <p:custDataLst>
              <p:tags r:id="rId2"/>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l">
              <a:lnSpc>
                <a:spcPct val="90000"/>
              </a:lnSpc>
            </a:pPr>
            <a:endParaRPr lang="en-US" sz="2500" b="1" i="0" baseline="0" noProof="0" dirty="0" err="1">
              <a:latin typeface="TDC NET" panose="020B0604020202020204" charset="0"/>
              <a:ea typeface="+mj-ea"/>
              <a:cs typeface="+mj-cs"/>
              <a:sym typeface="TDC NET" panose="020B0604020202020204" charset="0"/>
            </a:endParaRPr>
          </a:p>
        </p:txBody>
      </p:sp>
      <p:pic>
        <p:nvPicPr>
          <p:cNvPr id="2" name="Picture 1">
            <a:extLst>
              <a:ext uri="{FF2B5EF4-FFF2-40B4-BE49-F238E27FC236}">
                <a16:creationId xmlns:a16="http://schemas.microsoft.com/office/drawing/2014/main" id="{FD37217D-E052-4F59-9803-ABB7EC8E2D09}"/>
              </a:ext>
            </a:extLst>
          </p:cNvPr>
          <p:cNvPicPr>
            <a:picLocks noChangeAspect="1"/>
          </p:cNvPicPr>
          <p:nvPr userDrawn="1"/>
        </p:nvPicPr>
        <p:blipFill>
          <a:blip r:embed="rId6"/>
          <a:stretch>
            <a:fillRect/>
          </a:stretch>
        </p:blipFill>
        <p:spPr>
          <a:xfrm>
            <a:off x="0" y="0"/>
            <a:ext cx="12192000" cy="6857999"/>
          </a:xfrm>
          <a:prstGeom prst="rect">
            <a:avLst/>
          </a:prstGeom>
        </p:spPr>
      </p:pic>
      <p:sp>
        <p:nvSpPr>
          <p:cNvPr id="7" name="Title 6">
            <a:extLst>
              <a:ext uri="{FF2B5EF4-FFF2-40B4-BE49-F238E27FC236}">
                <a16:creationId xmlns:a16="http://schemas.microsoft.com/office/drawing/2014/main" id="{1925D78C-6B57-4C8C-8124-43E64141FE5E}"/>
              </a:ext>
            </a:extLst>
          </p:cNvPr>
          <p:cNvSpPr>
            <a:spLocks noGrp="1"/>
          </p:cNvSpPr>
          <p:nvPr>
            <p:ph type="title"/>
          </p:nvPr>
        </p:nvSpPr>
        <p:spPr>
          <a:xfrm>
            <a:off x="588000" y="396000"/>
            <a:ext cx="11016000" cy="319318"/>
          </a:xfrm>
        </p:spPr>
        <p:txBody>
          <a:bodyPr/>
          <a:lstStyle>
            <a:lvl1pPr>
              <a:defRPr>
                <a:latin typeface="+mj-lt"/>
              </a:defRPr>
            </a:lvl1pPr>
          </a:lstStyle>
          <a:p>
            <a:r>
              <a:rPr lang="da-DK"/>
              <a:t>Klik for at redigere titeltypografien i masteren</a:t>
            </a:r>
            <a:endParaRPr lang="en-GB" dirty="0"/>
          </a:p>
        </p:txBody>
      </p:sp>
      <p:sp>
        <p:nvSpPr>
          <p:cNvPr id="12" name="Text Placeholder 2">
            <a:extLst>
              <a:ext uri="{FF2B5EF4-FFF2-40B4-BE49-F238E27FC236}">
                <a16:creationId xmlns:a16="http://schemas.microsoft.com/office/drawing/2014/main" id="{84BA4DA2-2DCF-4AA8-A6BD-98A5F122B874}"/>
              </a:ext>
            </a:extLst>
          </p:cNvPr>
          <p:cNvSpPr>
            <a:spLocks noGrp="1"/>
          </p:cNvSpPr>
          <p:nvPr>
            <p:ph type="body" sz="quarter" idx="19"/>
          </p:nvPr>
        </p:nvSpPr>
        <p:spPr>
          <a:xfrm>
            <a:off x="588000" y="1376363"/>
            <a:ext cx="11016000" cy="4824000"/>
          </a:xfrm>
        </p:spPr>
        <p:txBody>
          <a:bodyPr anchor="ctr" anchorCtr="0"/>
          <a:lstStyle>
            <a:lvl1pPr marL="514350" indent="-468000">
              <a:spcBef>
                <a:spcPts val="900"/>
              </a:spcBef>
              <a:buClrTx/>
              <a:buSzPct val="100000"/>
              <a:buFont typeface="+mj-lt"/>
              <a:buAutoNum type="arabicPeriod"/>
              <a:defRPr sz="2400" b="1">
                <a:solidFill>
                  <a:schemeClr val="accent2"/>
                </a:solidFill>
                <a:latin typeface="+mj-lt"/>
              </a:defRPr>
            </a:lvl1pPr>
            <a:lvl2pPr marL="936000" indent="-468000">
              <a:spcBef>
                <a:spcPts val="900"/>
              </a:spcBef>
              <a:buClr>
                <a:schemeClr val="accent2"/>
              </a:buClr>
              <a:buSzPct val="100000"/>
              <a:buFont typeface="+mj-lt"/>
              <a:buAutoNum type="arabicPeriod"/>
              <a:defRPr sz="2400" b="1">
                <a:solidFill>
                  <a:schemeClr val="accent2"/>
                </a:solidFill>
                <a:latin typeface="+mj-lt"/>
              </a:defRPr>
            </a:lvl2pPr>
            <a:lvl3pPr marL="468000" indent="-468000">
              <a:spcBef>
                <a:spcPts val="900"/>
              </a:spcBef>
              <a:buClrTx/>
              <a:buSzPct val="100000"/>
              <a:buFont typeface="TDC NET Office" panose="00000500000000000000" pitchFamily="2" charset="0"/>
              <a:buChar char="→"/>
              <a:defRPr sz="2400" b="1">
                <a:solidFill>
                  <a:schemeClr val="accent1"/>
                </a:solidFill>
                <a:latin typeface="+mj-lt"/>
              </a:defRPr>
            </a:lvl3pPr>
            <a:lvl4pPr marL="468000" indent="-468000">
              <a:spcBef>
                <a:spcPts val="900"/>
              </a:spcBef>
              <a:buFont typeface="+mj-lt"/>
              <a:buAutoNum type="arabicPeriod"/>
              <a:defRPr sz="2400" b="1">
                <a:solidFill>
                  <a:schemeClr val="accent2"/>
                </a:solidFill>
                <a:latin typeface="+mj-lt"/>
              </a:defRPr>
            </a:lvl4pPr>
            <a:lvl5pPr marL="468000" indent="-468000">
              <a:spcBef>
                <a:spcPts val="1200"/>
              </a:spcBef>
              <a:buFont typeface="+mj-lt"/>
              <a:buAutoNum type="arabicPeriod"/>
              <a:defRPr sz="3200" b="1">
                <a:solidFill>
                  <a:schemeClr val="accent2"/>
                </a:solidFill>
              </a:defRPr>
            </a:lvl5pPr>
            <a:lvl6pPr marL="468000" indent="-468000">
              <a:spcBef>
                <a:spcPts val="1200"/>
              </a:spcBef>
              <a:spcAft>
                <a:spcPts val="600"/>
              </a:spcAft>
              <a:buFont typeface="+mj-lt"/>
              <a:buAutoNum type="arabicPeriod"/>
              <a:defRPr sz="3200" b="1">
                <a:solidFill>
                  <a:schemeClr val="accent2"/>
                </a:solidFill>
              </a:defRPr>
            </a:lvl6pPr>
            <a:lvl7pPr marL="468000" indent="-468000">
              <a:spcBef>
                <a:spcPts val="1200"/>
              </a:spcBef>
              <a:spcAft>
                <a:spcPts val="600"/>
              </a:spcAft>
              <a:buFont typeface="+mj-lt"/>
              <a:buAutoNum type="arabicPeriod"/>
              <a:defRPr sz="3200" b="1">
                <a:solidFill>
                  <a:schemeClr val="accent2"/>
                </a:solidFill>
              </a:defRPr>
            </a:lvl7pPr>
            <a:lvl8pPr marL="468000" indent="-468000">
              <a:spcBef>
                <a:spcPts val="1200"/>
              </a:spcBef>
              <a:spcAft>
                <a:spcPts val="600"/>
              </a:spcAft>
              <a:buFont typeface="+mj-lt"/>
              <a:buAutoNum type="arabicPeriod"/>
              <a:defRPr sz="3200" b="1">
                <a:solidFill>
                  <a:schemeClr val="accent2"/>
                </a:solidFill>
              </a:defRPr>
            </a:lvl8pPr>
            <a:lvl9pPr marL="468000" indent="-468000">
              <a:spcBef>
                <a:spcPts val="1200"/>
              </a:spcBef>
              <a:spcAft>
                <a:spcPts val="600"/>
              </a:spcAft>
              <a:buFont typeface="+mj-lt"/>
              <a:buAutoNum type="arabicPeriod"/>
              <a:defRPr sz="3200" b="1">
                <a:solidFill>
                  <a:schemeClr val="accent2"/>
                </a:solidFill>
              </a:defRPr>
            </a:lvl9pPr>
          </a:lstStyle>
          <a:p>
            <a:pPr lvl="0"/>
            <a:r>
              <a:rPr lang="da-DK"/>
              <a:t>Klik for at redigere teksttypografierne i masteren</a:t>
            </a:r>
          </a:p>
          <a:p>
            <a:pPr lvl="1"/>
            <a:r>
              <a:rPr lang="da-DK"/>
              <a:t>Andet niveau</a:t>
            </a:r>
          </a:p>
          <a:p>
            <a:pPr lvl="2"/>
            <a:r>
              <a:rPr lang="da-DK"/>
              <a:t>Tredje niveau</a:t>
            </a:r>
          </a:p>
          <a:p>
            <a:pPr lvl="3"/>
            <a:r>
              <a:rPr lang="da-DK"/>
              <a:t>Fjerde niveau</a:t>
            </a:r>
          </a:p>
        </p:txBody>
      </p:sp>
      <p:sp>
        <p:nvSpPr>
          <p:cNvPr id="13" name="Slide Number Placeholder 5 (FAST)">
            <a:extLst>
              <a:ext uri="{FF2B5EF4-FFF2-40B4-BE49-F238E27FC236}">
                <a16:creationId xmlns:a16="http://schemas.microsoft.com/office/drawing/2014/main" id="{F6B9A156-7185-407B-A779-E7861115D13E}"/>
              </a:ext>
            </a:extLst>
          </p:cNvPr>
          <p:cNvSpPr txBox="1">
            <a:spLocks/>
          </p:cNvSpPr>
          <p:nvPr userDrawn="1"/>
        </p:nvSpPr>
        <p:spPr>
          <a:xfrm>
            <a:off x="11635200" y="6451200"/>
            <a:ext cx="252000" cy="180000"/>
          </a:xfrm>
          <a:prstGeom prst="rect">
            <a:avLst/>
          </a:prstGeom>
        </p:spPr>
        <p:txBody>
          <a:bodyPr vert="horz" lIns="0" tIns="0" rIns="0" bIns="0" rtlCol="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3DFD3FF-FAEA-D841-BBBA-173DB513EC35}" type="slidenum">
              <a:rPr lang="en-GB" sz="1000" kern="1200" noProof="0" smtClean="0">
                <a:solidFill>
                  <a:schemeClr val="accent2"/>
                </a:solidFill>
                <a:latin typeface="+mj-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lang="en-GB" sz="1000" kern="1200" noProof="0" dirty="0">
              <a:solidFill>
                <a:schemeClr val="accent2"/>
              </a:solidFill>
              <a:latin typeface="+mj-lt"/>
              <a:ea typeface="+mn-ea"/>
              <a:cs typeface="+mn-cs"/>
            </a:endParaRPr>
          </a:p>
        </p:txBody>
      </p:sp>
      <p:pic>
        <p:nvPicPr>
          <p:cNvPr id="15" name="Logo">
            <a:extLst>
              <a:ext uri="{FF2B5EF4-FFF2-40B4-BE49-F238E27FC236}">
                <a16:creationId xmlns:a16="http://schemas.microsoft.com/office/drawing/2014/main" id="{06820E0F-391F-427B-94C8-41695AD55D09}"/>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302020" y="6399299"/>
            <a:ext cx="989149" cy="282278"/>
          </a:xfrm>
          <a:prstGeom prst="rect">
            <a:avLst/>
          </a:prstGeom>
        </p:spPr>
      </p:pic>
    </p:spTree>
    <p:extLst>
      <p:ext uri="{BB962C8B-B14F-4D97-AF65-F5344CB8AC3E}">
        <p14:creationId xmlns:p14="http://schemas.microsoft.com/office/powerpoint/2010/main" val="390756686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Agenda C">
    <p:spTree>
      <p:nvGrpSpPr>
        <p:cNvPr id="1" name=""/>
        <p:cNvGrpSpPr/>
        <p:nvPr/>
      </p:nvGrpSpPr>
      <p:grpSpPr>
        <a:xfrm>
          <a:off x="0" y="0"/>
          <a:ext cx="0" cy="0"/>
          <a:chOff x="0" y="0"/>
          <a:chExt cx="0" cy="0"/>
        </a:xfrm>
      </p:grpSpPr>
      <p:sp>
        <p:nvSpPr>
          <p:cNvPr id="15" name="Background">
            <a:extLst>
              <a:ext uri="{FF2B5EF4-FFF2-40B4-BE49-F238E27FC236}">
                <a16:creationId xmlns:a16="http://schemas.microsoft.com/office/drawing/2014/main" id="{DD08B0CC-3A6C-42FF-A8CB-1F0BF631D3F0}"/>
              </a:ext>
            </a:extLst>
          </p:cNvPr>
          <p:cNvSpPr/>
          <p:nvPr userDrawn="1"/>
        </p:nvSpPr>
        <p:spPr>
          <a:xfrm>
            <a:off x="0" y="0"/>
            <a:ext cx="12193200" cy="6861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latin typeface="+mj-lt"/>
            </a:endParaRPr>
          </a:p>
        </p:txBody>
      </p:sp>
      <p:sp>
        <p:nvSpPr>
          <p:cNvPr id="8" name="Title 7">
            <a:extLst>
              <a:ext uri="{FF2B5EF4-FFF2-40B4-BE49-F238E27FC236}">
                <a16:creationId xmlns:a16="http://schemas.microsoft.com/office/drawing/2014/main" id="{A57E3901-C7C6-43D8-804C-0B7620408A00}"/>
              </a:ext>
            </a:extLst>
          </p:cNvPr>
          <p:cNvSpPr>
            <a:spLocks noGrp="1"/>
          </p:cNvSpPr>
          <p:nvPr>
            <p:ph type="title"/>
          </p:nvPr>
        </p:nvSpPr>
        <p:spPr>
          <a:xfrm>
            <a:off x="588000" y="396000"/>
            <a:ext cx="11016000" cy="319318"/>
          </a:xfrm>
        </p:spPr>
        <p:txBody>
          <a:bodyPr/>
          <a:lstStyle>
            <a:lvl1pPr>
              <a:defRPr>
                <a:latin typeface="+mj-lt"/>
              </a:defRPr>
            </a:lvl1pPr>
          </a:lstStyle>
          <a:p>
            <a:r>
              <a:rPr lang="da-DK"/>
              <a:t>Klik for at redigere titeltypografien i masteren</a:t>
            </a:r>
            <a:endParaRPr lang="en-GB" dirty="0"/>
          </a:p>
        </p:txBody>
      </p:sp>
      <p:sp>
        <p:nvSpPr>
          <p:cNvPr id="14" name="Text Placeholder 2">
            <a:extLst>
              <a:ext uri="{FF2B5EF4-FFF2-40B4-BE49-F238E27FC236}">
                <a16:creationId xmlns:a16="http://schemas.microsoft.com/office/drawing/2014/main" id="{1AA1B8C7-CC3D-42E5-9A1B-3E89340A0930}"/>
              </a:ext>
            </a:extLst>
          </p:cNvPr>
          <p:cNvSpPr>
            <a:spLocks noGrp="1"/>
          </p:cNvSpPr>
          <p:nvPr>
            <p:ph type="body" sz="quarter" idx="19"/>
          </p:nvPr>
        </p:nvSpPr>
        <p:spPr>
          <a:xfrm>
            <a:off x="588000" y="1376363"/>
            <a:ext cx="11016000" cy="4824000"/>
          </a:xfrm>
        </p:spPr>
        <p:txBody>
          <a:bodyPr anchor="ctr" anchorCtr="0"/>
          <a:lstStyle>
            <a:lvl1pPr marL="514350" indent="-468000">
              <a:spcBef>
                <a:spcPts val="900"/>
              </a:spcBef>
              <a:buClrTx/>
              <a:buSzPct val="100000"/>
              <a:buFont typeface="+mj-lt"/>
              <a:buAutoNum type="arabicPeriod"/>
              <a:defRPr sz="2400" b="1">
                <a:latin typeface="+mj-lt"/>
              </a:defRPr>
            </a:lvl1pPr>
            <a:lvl2pPr marL="936000" indent="-468000">
              <a:spcBef>
                <a:spcPts val="900"/>
              </a:spcBef>
              <a:buClrTx/>
              <a:buSzPct val="100000"/>
              <a:buFont typeface="+mj-lt"/>
              <a:buAutoNum type="arabicPeriod"/>
              <a:defRPr sz="2400" b="1">
                <a:solidFill>
                  <a:schemeClr val="accent2"/>
                </a:solidFill>
                <a:latin typeface="+mj-lt"/>
              </a:defRPr>
            </a:lvl2pPr>
            <a:lvl3pPr marL="468000" indent="-468000">
              <a:spcBef>
                <a:spcPts val="900"/>
              </a:spcBef>
              <a:buClrTx/>
              <a:buSzPct val="100000"/>
              <a:buFont typeface="TDC NET Office" panose="00000500000000000000" pitchFamily="2" charset="0"/>
              <a:buChar char="→"/>
              <a:defRPr sz="2400" b="1">
                <a:solidFill>
                  <a:schemeClr val="accent1"/>
                </a:solidFill>
                <a:latin typeface="+mj-lt"/>
              </a:defRPr>
            </a:lvl3pPr>
            <a:lvl4pPr marL="468000" indent="-468000">
              <a:spcBef>
                <a:spcPts val="900"/>
              </a:spcBef>
              <a:buFont typeface="+mj-lt"/>
              <a:buAutoNum type="arabicPeriod"/>
              <a:defRPr sz="2400" b="1">
                <a:solidFill>
                  <a:schemeClr val="accent2"/>
                </a:solidFill>
                <a:latin typeface="+mj-lt"/>
              </a:defRPr>
            </a:lvl4pPr>
            <a:lvl5pPr marL="468000" indent="-468000">
              <a:spcBef>
                <a:spcPts val="1200"/>
              </a:spcBef>
              <a:buFont typeface="+mj-lt"/>
              <a:buAutoNum type="arabicPeriod"/>
              <a:defRPr sz="3200" b="1">
                <a:solidFill>
                  <a:schemeClr val="accent2"/>
                </a:solidFill>
              </a:defRPr>
            </a:lvl5pPr>
            <a:lvl6pPr marL="468000" indent="-468000">
              <a:spcBef>
                <a:spcPts val="1200"/>
              </a:spcBef>
              <a:spcAft>
                <a:spcPts val="600"/>
              </a:spcAft>
              <a:buFont typeface="+mj-lt"/>
              <a:buAutoNum type="arabicPeriod"/>
              <a:defRPr sz="3200" b="1">
                <a:solidFill>
                  <a:schemeClr val="accent2"/>
                </a:solidFill>
              </a:defRPr>
            </a:lvl6pPr>
            <a:lvl7pPr marL="468000" indent="-468000">
              <a:spcBef>
                <a:spcPts val="1200"/>
              </a:spcBef>
              <a:spcAft>
                <a:spcPts val="600"/>
              </a:spcAft>
              <a:buFont typeface="+mj-lt"/>
              <a:buAutoNum type="arabicPeriod"/>
              <a:defRPr sz="3200" b="1">
                <a:solidFill>
                  <a:schemeClr val="accent2"/>
                </a:solidFill>
              </a:defRPr>
            </a:lvl7pPr>
            <a:lvl8pPr marL="468000" indent="-468000">
              <a:spcBef>
                <a:spcPts val="1200"/>
              </a:spcBef>
              <a:spcAft>
                <a:spcPts val="600"/>
              </a:spcAft>
              <a:buFont typeface="+mj-lt"/>
              <a:buAutoNum type="arabicPeriod"/>
              <a:defRPr sz="3200" b="1">
                <a:solidFill>
                  <a:schemeClr val="accent2"/>
                </a:solidFill>
              </a:defRPr>
            </a:lvl8pPr>
            <a:lvl9pPr marL="468000" indent="-468000">
              <a:spcBef>
                <a:spcPts val="1200"/>
              </a:spcBef>
              <a:spcAft>
                <a:spcPts val="600"/>
              </a:spcAft>
              <a:buFont typeface="+mj-lt"/>
              <a:buAutoNum type="arabicPeriod"/>
              <a:defRPr sz="3200" b="1">
                <a:solidFill>
                  <a:schemeClr val="accent2"/>
                </a:solidFill>
              </a:defRPr>
            </a:lvl9pPr>
          </a:lstStyle>
          <a:p>
            <a:pPr lvl="0"/>
            <a:r>
              <a:rPr lang="da-DK"/>
              <a:t>Klik for at redigere teksttypografierne i masteren</a:t>
            </a:r>
          </a:p>
          <a:p>
            <a:pPr lvl="1"/>
            <a:r>
              <a:rPr lang="da-DK"/>
              <a:t>Andet niveau</a:t>
            </a:r>
          </a:p>
          <a:p>
            <a:pPr lvl="2"/>
            <a:r>
              <a:rPr lang="da-DK"/>
              <a:t>Tredje niveau</a:t>
            </a:r>
          </a:p>
          <a:p>
            <a:pPr lvl="3"/>
            <a:r>
              <a:rPr lang="da-DK"/>
              <a:t>Fjerde niveau</a:t>
            </a:r>
          </a:p>
        </p:txBody>
      </p:sp>
      <p:sp>
        <p:nvSpPr>
          <p:cNvPr id="13" name="Slide Number Placeholder 5 (FAST)">
            <a:extLst>
              <a:ext uri="{FF2B5EF4-FFF2-40B4-BE49-F238E27FC236}">
                <a16:creationId xmlns:a16="http://schemas.microsoft.com/office/drawing/2014/main" id="{29887B20-7814-4EE9-A79E-6E1560DE88CF}"/>
              </a:ext>
            </a:extLst>
          </p:cNvPr>
          <p:cNvSpPr txBox="1">
            <a:spLocks/>
          </p:cNvSpPr>
          <p:nvPr userDrawn="1"/>
        </p:nvSpPr>
        <p:spPr>
          <a:xfrm>
            <a:off x="11635200" y="6451200"/>
            <a:ext cx="252000" cy="180000"/>
          </a:xfrm>
          <a:prstGeom prst="rect">
            <a:avLst/>
          </a:prstGeom>
        </p:spPr>
        <p:txBody>
          <a:bodyPr vert="horz" lIns="0" tIns="0" rIns="0" bIns="0" rtlCol="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3DFD3FF-FAEA-D841-BBBA-173DB513EC35}" type="slidenum">
              <a:rPr lang="en-GB" sz="1000" kern="1200" noProof="0" smtClean="0">
                <a:solidFill>
                  <a:schemeClr val="accent1"/>
                </a:solidFill>
                <a:latin typeface="+mj-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lang="en-GB" sz="1000" kern="1200" noProof="0" dirty="0">
              <a:solidFill>
                <a:schemeClr val="accent1"/>
              </a:solidFill>
              <a:latin typeface="+mj-lt"/>
              <a:ea typeface="+mn-ea"/>
              <a:cs typeface="+mn-cs"/>
            </a:endParaRPr>
          </a:p>
        </p:txBody>
      </p:sp>
      <p:pic>
        <p:nvPicPr>
          <p:cNvPr id="16" name="Logo">
            <a:extLst>
              <a:ext uri="{FF2B5EF4-FFF2-40B4-BE49-F238E27FC236}">
                <a16:creationId xmlns:a16="http://schemas.microsoft.com/office/drawing/2014/main" id="{E3D2A796-0795-4AF4-A31C-A6233934C2E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2020" y="6399299"/>
            <a:ext cx="989149" cy="282278"/>
          </a:xfrm>
          <a:prstGeom prst="rect">
            <a:avLst/>
          </a:prstGeom>
        </p:spPr>
      </p:pic>
    </p:spTree>
    <p:extLst>
      <p:ext uri="{BB962C8B-B14F-4D97-AF65-F5344CB8AC3E}">
        <p14:creationId xmlns:p14="http://schemas.microsoft.com/office/powerpoint/2010/main" val="262901614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and Content- Report">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C66ECE53-18FB-4838-BC40-01E4D1E96904}"/>
              </a:ext>
            </a:extLst>
          </p:cNvPr>
          <p:cNvSpPr>
            <a:spLocks noGrp="1"/>
          </p:cNvSpPr>
          <p:nvPr>
            <p:ph type="title"/>
          </p:nvPr>
        </p:nvSpPr>
        <p:spPr>
          <a:xfrm>
            <a:off x="588000" y="396000"/>
            <a:ext cx="11016000" cy="319318"/>
          </a:xfrm>
        </p:spPr>
        <p:txBody>
          <a:bodyPr wrap="square">
            <a:spAutoFit/>
          </a:bodyPr>
          <a:lstStyle>
            <a:lvl1pPr>
              <a:defRPr>
                <a:latin typeface="+mj-lt"/>
              </a:defRPr>
            </a:lvl1pPr>
          </a:lstStyle>
          <a:p>
            <a:r>
              <a:rPr lang="da-DK"/>
              <a:t>Klik for at redigere titeltypografien i masteren</a:t>
            </a:r>
            <a:endParaRPr lang="en-GB" dirty="0"/>
          </a:p>
        </p:txBody>
      </p:sp>
      <p:sp>
        <p:nvSpPr>
          <p:cNvPr id="3" name="Content Placeholder 2"/>
          <p:cNvSpPr>
            <a:spLocks noGrp="1"/>
          </p:cNvSpPr>
          <p:nvPr>
            <p:ph idx="1"/>
          </p:nvPr>
        </p:nvSpPr>
        <p:spPr>
          <a:xfrm>
            <a:off x="588000" y="1376363"/>
            <a:ext cx="11016000" cy="4824000"/>
          </a:xfrm>
        </p:spPr>
        <p:txBody>
          <a:bodyPr/>
          <a:lstStyle>
            <a:lvl1pPr>
              <a:buSzPct val="110000"/>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en-GB" noProof="0" dirty="0"/>
          </a:p>
        </p:txBody>
      </p:sp>
      <p:sp>
        <p:nvSpPr>
          <p:cNvPr id="8" name="Text Placeholder note">
            <a:extLst>
              <a:ext uri="{FF2B5EF4-FFF2-40B4-BE49-F238E27FC236}">
                <a16:creationId xmlns:a16="http://schemas.microsoft.com/office/drawing/2014/main" id="{D89EF5F8-4B69-4EC4-BF21-3911EEA699CE}"/>
              </a:ext>
            </a:extLst>
          </p:cNvPr>
          <p:cNvSpPr>
            <a:spLocks noGrp="1"/>
          </p:cNvSpPr>
          <p:nvPr>
            <p:ph type="body" sz="quarter" idx="26"/>
          </p:nvPr>
        </p:nvSpPr>
        <p:spPr>
          <a:xfrm>
            <a:off x="1632000" y="6471189"/>
            <a:ext cx="9972000" cy="138499"/>
          </a:xfrm>
        </p:spPr>
        <p:txBody>
          <a:bodyPr anchor="ctr" anchorCtr="0">
            <a:spAutoFit/>
          </a:bodyPr>
          <a:lstStyle>
            <a:lvl1pPr marL="162000" indent="-162000">
              <a:spcAft>
                <a:spcPts val="0"/>
              </a:spcAft>
              <a:buClrTx/>
              <a:buSzPct val="100000"/>
              <a:buFont typeface="+mj-lt"/>
              <a:buAutoNum type="arabicPeriod"/>
              <a:defRPr sz="1000">
                <a:solidFill>
                  <a:srgbClr val="787878"/>
                </a:solidFill>
                <a:latin typeface="+mj-lt"/>
              </a:defRPr>
            </a:lvl1pPr>
          </a:lstStyle>
          <a:p>
            <a:pPr lvl="0"/>
            <a:r>
              <a:rPr lang="da-DK"/>
              <a:t>Klik for at redigere teksttypografierne i masteren</a:t>
            </a:r>
          </a:p>
        </p:txBody>
      </p:sp>
    </p:spTree>
    <p:extLst>
      <p:ext uri="{BB962C8B-B14F-4D97-AF65-F5344CB8AC3E}">
        <p14:creationId xmlns:p14="http://schemas.microsoft.com/office/powerpoint/2010/main" val="106133741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wo Content A">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8142A49F-08E5-4F4D-8751-51CEFBAD2D57}"/>
              </a:ext>
            </a:extLst>
          </p:cNvPr>
          <p:cNvSpPr>
            <a:spLocks noGrp="1"/>
          </p:cNvSpPr>
          <p:nvPr>
            <p:ph type="title"/>
          </p:nvPr>
        </p:nvSpPr>
        <p:spPr>
          <a:xfrm>
            <a:off x="588000" y="396000"/>
            <a:ext cx="11016000" cy="319318"/>
          </a:xfrm>
        </p:spPr>
        <p:txBody>
          <a:bodyPr/>
          <a:lstStyle>
            <a:lvl1pPr>
              <a:defRPr>
                <a:latin typeface="+mj-lt"/>
              </a:defRPr>
            </a:lvl1pPr>
          </a:lstStyle>
          <a:p>
            <a:r>
              <a:rPr lang="da-DK"/>
              <a:t>Klik for at redigere titeltypografien i masteren</a:t>
            </a:r>
            <a:endParaRPr lang="en-GB" dirty="0"/>
          </a:p>
        </p:txBody>
      </p:sp>
      <p:sp>
        <p:nvSpPr>
          <p:cNvPr id="3" name="Content Placeholder 2"/>
          <p:cNvSpPr>
            <a:spLocks noGrp="1"/>
          </p:cNvSpPr>
          <p:nvPr>
            <p:ph idx="1"/>
          </p:nvPr>
        </p:nvSpPr>
        <p:spPr>
          <a:xfrm>
            <a:off x="588000" y="1376363"/>
            <a:ext cx="5220000" cy="4824000"/>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en-GB" noProof="0" dirty="0"/>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p:nvPr>
        </p:nvSpPr>
        <p:spPr>
          <a:xfrm>
            <a:off x="6384000" y="1376363"/>
            <a:ext cx="5220000" cy="4824000"/>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GB" dirty="0"/>
          </a:p>
        </p:txBody>
      </p:sp>
      <p:sp>
        <p:nvSpPr>
          <p:cNvPr id="19" name="Text Placeholder note">
            <a:extLst>
              <a:ext uri="{FF2B5EF4-FFF2-40B4-BE49-F238E27FC236}">
                <a16:creationId xmlns:a16="http://schemas.microsoft.com/office/drawing/2014/main" id="{648E688D-D49E-48B7-BAC7-06F39056C1B1}"/>
              </a:ext>
            </a:extLst>
          </p:cNvPr>
          <p:cNvSpPr>
            <a:spLocks noGrp="1"/>
          </p:cNvSpPr>
          <p:nvPr>
            <p:ph type="body" sz="quarter" idx="26"/>
          </p:nvPr>
        </p:nvSpPr>
        <p:spPr>
          <a:xfrm>
            <a:off x="1632000" y="6471189"/>
            <a:ext cx="9972000" cy="138499"/>
          </a:xfrm>
        </p:spPr>
        <p:txBody>
          <a:bodyPr anchor="ctr" anchorCtr="0">
            <a:spAutoFit/>
          </a:bodyPr>
          <a:lstStyle>
            <a:lvl1pPr marL="162000" indent="-162000">
              <a:spcAft>
                <a:spcPts val="0"/>
              </a:spcAft>
              <a:buClrTx/>
              <a:buSzPct val="100000"/>
              <a:buFont typeface="+mj-lt"/>
              <a:buAutoNum type="arabicPeriod"/>
              <a:defRPr sz="1000">
                <a:solidFill>
                  <a:srgbClr val="787878"/>
                </a:solidFill>
                <a:latin typeface="+mj-lt"/>
              </a:defRPr>
            </a:lvl1pPr>
          </a:lstStyle>
          <a:p>
            <a:pPr lvl="0"/>
            <a:r>
              <a:rPr lang="da-DK"/>
              <a:t>Klik for at redigere teksttypografierne i masteren</a:t>
            </a:r>
          </a:p>
        </p:txBody>
      </p:sp>
    </p:spTree>
    <p:extLst>
      <p:ext uri="{BB962C8B-B14F-4D97-AF65-F5344CB8AC3E}">
        <p14:creationId xmlns:p14="http://schemas.microsoft.com/office/powerpoint/2010/main" val="227453343"/>
      </p:ext>
    </p:extLst>
  </p:cSld>
  <p:clrMapOvr>
    <a:masterClrMapping/>
  </p:clrMapOvr>
  <p:extLst>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8142A49F-08E5-4F4D-8751-51CEFBAD2D57}"/>
              </a:ext>
            </a:extLst>
          </p:cNvPr>
          <p:cNvSpPr>
            <a:spLocks noGrp="1"/>
          </p:cNvSpPr>
          <p:nvPr>
            <p:ph type="title"/>
          </p:nvPr>
        </p:nvSpPr>
        <p:spPr>
          <a:xfrm>
            <a:off x="588000" y="396000"/>
            <a:ext cx="11016000" cy="319318"/>
          </a:xfrm>
        </p:spPr>
        <p:txBody>
          <a:bodyPr/>
          <a:lstStyle>
            <a:lvl1pPr>
              <a:defRPr>
                <a:latin typeface="+mj-lt"/>
              </a:defRPr>
            </a:lvl1pPr>
          </a:lstStyle>
          <a:p>
            <a:r>
              <a:rPr lang="da-DK"/>
              <a:t>Klik for at redigere titeltypografien i masteren</a:t>
            </a:r>
            <a:endParaRPr lang="en-GB" dirty="0"/>
          </a:p>
        </p:txBody>
      </p:sp>
      <p:sp>
        <p:nvSpPr>
          <p:cNvPr id="3" name="Content Placeholder 2"/>
          <p:cNvSpPr>
            <a:spLocks noGrp="1"/>
          </p:cNvSpPr>
          <p:nvPr>
            <p:ph idx="1"/>
          </p:nvPr>
        </p:nvSpPr>
        <p:spPr>
          <a:xfrm>
            <a:off x="588000" y="1376363"/>
            <a:ext cx="3492000" cy="4824000"/>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en-GB" noProof="0" dirty="0"/>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p:nvPr>
        </p:nvSpPr>
        <p:spPr>
          <a:xfrm>
            <a:off x="8112000" y="1376363"/>
            <a:ext cx="3492000" cy="4824000"/>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GB" dirty="0"/>
          </a:p>
        </p:txBody>
      </p:sp>
      <p:sp>
        <p:nvSpPr>
          <p:cNvPr id="19" name="Text Placeholder note">
            <a:extLst>
              <a:ext uri="{FF2B5EF4-FFF2-40B4-BE49-F238E27FC236}">
                <a16:creationId xmlns:a16="http://schemas.microsoft.com/office/drawing/2014/main" id="{648E688D-D49E-48B7-BAC7-06F39056C1B1}"/>
              </a:ext>
            </a:extLst>
          </p:cNvPr>
          <p:cNvSpPr>
            <a:spLocks noGrp="1"/>
          </p:cNvSpPr>
          <p:nvPr>
            <p:ph type="body" sz="quarter" idx="26"/>
          </p:nvPr>
        </p:nvSpPr>
        <p:spPr>
          <a:xfrm>
            <a:off x="1632000" y="6471189"/>
            <a:ext cx="9972000" cy="138499"/>
          </a:xfrm>
        </p:spPr>
        <p:txBody>
          <a:bodyPr anchor="ctr" anchorCtr="0">
            <a:spAutoFit/>
          </a:bodyPr>
          <a:lstStyle>
            <a:lvl1pPr marL="162000" indent="-162000">
              <a:spcAft>
                <a:spcPts val="0"/>
              </a:spcAft>
              <a:buClrTx/>
              <a:buSzPct val="100000"/>
              <a:buFont typeface="+mj-lt"/>
              <a:buAutoNum type="arabicPeriod"/>
              <a:defRPr sz="1000">
                <a:solidFill>
                  <a:srgbClr val="787878"/>
                </a:solidFill>
                <a:latin typeface="+mj-lt"/>
              </a:defRPr>
            </a:lvl1pPr>
          </a:lstStyle>
          <a:p>
            <a:pPr lvl="0"/>
            <a:r>
              <a:rPr lang="da-DK"/>
              <a:t>Klik for at redigere teksttypografierne i masteren</a:t>
            </a:r>
          </a:p>
        </p:txBody>
      </p:sp>
      <p:sp>
        <p:nvSpPr>
          <p:cNvPr id="4" name="Content Placeholder 3">
            <a:extLst>
              <a:ext uri="{FF2B5EF4-FFF2-40B4-BE49-F238E27FC236}">
                <a16:creationId xmlns:a16="http://schemas.microsoft.com/office/drawing/2014/main" id="{8D06A66B-524E-4A89-99A1-632CCCAD07D4}"/>
              </a:ext>
            </a:extLst>
          </p:cNvPr>
          <p:cNvSpPr>
            <a:spLocks noGrp="1"/>
          </p:cNvSpPr>
          <p:nvPr>
            <p:ph sz="quarter" idx="27"/>
          </p:nvPr>
        </p:nvSpPr>
        <p:spPr>
          <a:xfrm>
            <a:off x="4350000" y="1376363"/>
            <a:ext cx="3492000" cy="4824000"/>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GB"/>
          </a:p>
        </p:txBody>
      </p:sp>
    </p:spTree>
    <p:extLst>
      <p:ext uri="{BB962C8B-B14F-4D97-AF65-F5344CB8AC3E}">
        <p14:creationId xmlns:p14="http://schemas.microsoft.com/office/powerpoint/2010/main" val="2735842667"/>
      </p:ext>
    </p:extLst>
  </p:cSld>
  <p:clrMapOvr>
    <a:masterClrMapping/>
  </p:clrMapOvr>
  <p:extLst>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Empty slide">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C66ECE53-18FB-4838-BC40-01E4D1E96904}"/>
              </a:ext>
            </a:extLst>
          </p:cNvPr>
          <p:cNvSpPr>
            <a:spLocks noGrp="1"/>
          </p:cNvSpPr>
          <p:nvPr>
            <p:ph type="title"/>
          </p:nvPr>
        </p:nvSpPr>
        <p:spPr>
          <a:xfrm>
            <a:off x="588000" y="396000"/>
            <a:ext cx="11016000" cy="319318"/>
          </a:xfrm>
        </p:spPr>
        <p:txBody>
          <a:bodyPr wrap="square">
            <a:spAutoFit/>
          </a:bodyPr>
          <a:lstStyle>
            <a:lvl1pPr>
              <a:defRPr>
                <a:latin typeface="+mj-lt"/>
              </a:defRPr>
            </a:lvl1pPr>
          </a:lstStyle>
          <a:p>
            <a:r>
              <a:rPr lang="da-DK"/>
              <a:t>Klik for at redigere titeltypografien i masteren</a:t>
            </a:r>
            <a:endParaRPr lang="en-GB" dirty="0"/>
          </a:p>
        </p:txBody>
      </p:sp>
      <p:sp>
        <p:nvSpPr>
          <p:cNvPr id="8" name="Text Placeholder note">
            <a:extLst>
              <a:ext uri="{FF2B5EF4-FFF2-40B4-BE49-F238E27FC236}">
                <a16:creationId xmlns:a16="http://schemas.microsoft.com/office/drawing/2014/main" id="{D89EF5F8-4B69-4EC4-BF21-3911EEA699CE}"/>
              </a:ext>
            </a:extLst>
          </p:cNvPr>
          <p:cNvSpPr>
            <a:spLocks noGrp="1"/>
          </p:cNvSpPr>
          <p:nvPr>
            <p:ph type="body" sz="quarter" idx="26"/>
          </p:nvPr>
        </p:nvSpPr>
        <p:spPr>
          <a:xfrm>
            <a:off x="1632000" y="6471189"/>
            <a:ext cx="9972000" cy="138499"/>
          </a:xfrm>
        </p:spPr>
        <p:txBody>
          <a:bodyPr anchor="ctr" anchorCtr="0">
            <a:spAutoFit/>
          </a:bodyPr>
          <a:lstStyle>
            <a:lvl1pPr marL="162000" indent="-162000">
              <a:spcAft>
                <a:spcPts val="0"/>
              </a:spcAft>
              <a:buClrTx/>
              <a:buSzPct val="100000"/>
              <a:buFont typeface="+mj-lt"/>
              <a:buAutoNum type="arabicPeriod"/>
              <a:defRPr sz="1000">
                <a:solidFill>
                  <a:srgbClr val="787878"/>
                </a:solidFill>
                <a:latin typeface="+mj-lt"/>
              </a:defRPr>
            </a:lvl1pPr>
          </a:lstStyle>
          <a:p>
            <a:pPr lvl="0"/>
            <a:r>
              <a:rPr lang="da-DK"/>
              <a:t>Klik for at redigere teksttypografierne i masteren</a:t>
            </a:r>
          </a:p>
        </p:txBody>
      </p:sp>
    </p:spTree>
    <p:extLst>
      <p:ext uri="{BB962C8B-B14F-4D97-AF65-F5344CB8AC3E}">
        <p14:creationId xmlns:p14="http://schemas.microsoft.com/office/powerpoint/2010/main" val="205418300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wo Content B">
    <p:spTree>
      <p:nvGrpSpPr>
        <p:cNvPr id="1" name=""/>
        <p:cNvGrpSpPr/>
        <p:nvPr/>
      </p:nvGrpSpPr>
      <p:grpSpPr>
        <a:xfrm>
          <a:off x="0" y="0"/>
          <a:ext cx="0" cy="0"/>
          <a:chOff x="0" y="0"/>
          <a:chExt cx="0" cy="0"/>
        </a:xfrm>
      </p:grpSpPr>
      <p:sp>
        <p:nvSpPr>
          <p:cNvPr id="6" name="Background">
            <a:extLst>
              <a:ext uri="{FF2B5EF4-FFF2-40B4-BE49-F238E27FC236}">
                <a16:creationId xmlns:a16="http://schemas.microsoft.com/office/drawing/2014/main" id="{9C58E116-1CA2-48D8-BBA9-6A2268F29FBA}"/>
              </a:ext>
            </a:extLst>
          </p:cNvPr>
          <p:cNvSpPr/>
          <p:nvPr userDrawn="1"/>
        </p:nvSpPr>
        <p:spPr>
          <a:xfrm>
            <a:off x="5497830" y="0"/>
            <a:ext cx="6695370" cy="6861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latin typeface="+mj-lt"/>
            </a:endParaRPr>
          </a:p>
        </p:txBody>
      </p:sp>
      <p:sp>
        <p:nvSpPr>
          <p:cNvPr id="14" name="Title 1">
            <a:extLst>
              <a:ext uri="{FF2B5EF4-FFF2-40B4-BE49-F238E27FC236}">
                <a16:creationId xmlns:a16="http://schemas.microsoft.com/office/drawing/2014/main" id="{8142A49F-08E5-4F4D-8751-51CEFBAD2D57}"/>
              </a:ext>
            </a:extLst>
          </p:cNvPr>
          <p:cNvSpPr>
            <a:spLocks noGrp="1"/>
          </p:cNvSpPr>
          <p:nvPr>
            <p:ph type="title"/>
          </p:nvPr>
        </p:nvSpPr>
        <p:spPr>
          <a:xfrm>
            <a:off x="588000" y="396000"/>
            <a:ext cx="4320000" cy="638636"/>
          </a:xfrm>
        </p:spPr>
        <p:txBody>
          <a:bodyPr>
            <a:spAutoFit/>
          </a:bodyPr>
          <a:lstStyle>
            <a:lvl1pPr>
              <a:defRPr>
                <a:latin typeface="+mj-lt"/>
              </a:defRPr>
            </a:lvl1pPr>
          </a:lstStyle>
          <a:p>
            <a:r>
              <a:rPr lang="da-DK"/>
              <a:t>Klik for at redigere titeltypografien i masteren</a:t>
            </a:r>
            <a:endParaRPr lang="en-GB" dirty="0"/>
          </a:p>
        </p:txBody>
      </p:sp>
      <p:sp>
        <p:nvSpPr>
          <p:cNvPr id="3" name="Content Placeholder 2"/>
          <p:cNvSpPr>
            <a:spLocks noGrp="1"/>
          </p:cNvSpPr>
          <p:nvPr>
            <p:ph idx="1"/>
          </p:nvPr>
        </p:nvSpPr>
        <p:spPr>
          <a:xfrm>
            <a:off x="588000" y="1376363"/>
            <a:ext cx="4320000" cy="4824000"/>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en-GB" noProof="0" dirty="0"/>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p:nvPr>
        </p:nvSpPr>
        <p:spPr>
          <a:xfrm>
            <a:off x="6096000" y="1376363"/>
            <a:ext cx="5508000" cy="4824000"/>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GB" dirty="0"/>
          </a:p>
        </p:txBody>
      </p:sp>
      <p:sp>
        <p:nvSpPr>
          <p:cNvPr id="19" name="Text Placeholder note">
            <a:extLst>
              <a:ext uri="{FF2B5EF4-FFF2-40B4-BE49-F238E27FC236}">
                <a16:creationId xmlns:a16="http://schemas.microsoft.com/office/drawing/2014/main" id="{648E688D-D49E-48B7-BAC7-06F39056C1B1}"/>
              </a:ext>
            </a:extLst>
          </p:cNvPr>
          <p:cNvSpPr>
            <a:spLocks noGrp="1"/>
          </p:cNvSpPr>
          <p:nvPr>
            <p:ph type="body" sz="quarter" idx="26"/>
          </p:nvPr>
        </p:nvSpPr>
        <p:spPr>
          <a:xfrm>
            <a:off x="1632000" y="6471189"/>
            <a:ext cx="3276000" cy="138499"/>
          </a:xfrm>
        </p:spPr>
        <p:txBody>
          <a:bodyPr anchor="ctr" anchorCtr="0">
            <a:spAutoFit/>
          </a:bodyPr>
          <a:lstStyle>
            <a:lvl1pPr marL="162000" indent="-162000">
              <a:spcAft>
                <a:spcPts val="0"/>
              </a:spcAft>
              <a:buClrTx/>
              <a:buSzPct val="100000"/>
              <a:buFont typeface="+mj-lt"/>
              <a:buAutoNum type="arabicPeriod"/>
              <a:defRPr sz="1000">
                <a:solidFill>
                  <a:srgbClr val="787878"/>
                </a:solidFill>
                <a:latin typeface="+mj-lt"/>
              </a:defRPr>
            </a:lvl1pPr>
          </a:lstStyle>
          <a:p>
            <a:pPr lvl="0"/>
            <a:r>
              <a:rPr lang="da-DK"/>
              <a:t>Klik for at redigere teksttypografierne i masteren</a:t>
            </a:r>
          </a:p>
        </p:txBody>
      </p:sp>
    </p:spTree>
    <p:extLst>
      <p:ext uri="{BB962C8B-B14F-4D97-AF65-F5344CB8AC3E}">
        <p14:creationId xmlns:p14="http://schemas.microsoft.com/office/powerpoint/2010/main" val="1012365028"/>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C">
    <p:spTree>
      <p:nvGrpSpPr>
        <p:cNvPr id="1" name=""/>
        <p:cNvGrpSpPr/>
        <p:nvPr/>
      </p:nvGrpSpPr>
      <p:grpSpPr>
        <a:xfrm>
          <a:off x="0" y="0"/>
          <a:ext cx="0" cy="0"/>
          <a:chOff x="0" y="0"/>
          <a:chExt cx="0" cy="0"/>
        </a:xfrm>
      </p:grpSpPr>
      <p:sp>
        <p:nvSpPr>
          <p:cNvPr id="15" name="Background">
            <a:extLst>
              <a:ext uri="{FF2B5EF4-FFF2-40B4-BE49-F238E27FC236}">
                <a16:creationId xmlns:a16="http://schemas.microsoft.com/office/drawing/2014/main" id="{DD08B0CC-3A6C-42FF-A8CB-1F0BF631D3F0}"/>
              </a:ext>
            </a:extLst>
          </p:cNvPr>
          <p:cNvSpPr/>
          <p:nvPr userDrawn="1"/>
        </p:nvSpPr>
        <p:spPr>
          <a:xfrm>
            <a:off x="0" y="0"/>
            <a:ext cx="12193200" cy="6861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latin typeface="+mj-lt"/>
            </a:endParaRPr>
          </a:p>
        </p:txBody>
      </p:sp>
      <p:sp>
        <p:nvSpPr>
          <p:cNvPr id="8" name="Title 7">
            <a:extLst>
              <a:ext uri="{FF2B5EF4-FFF2-40B4-BE49-F238E27FC236}">
                <a16:creationId xmlns:a16="http://schemas.microsoft.com/office/drawing/2014/main" id="{A57E3901-C7C6-43D8-804C-0B7620408A00}"/>
              </a:ext>
            </a:extLst>
          </p:cNvPr>
          <p:cNvSpPr>
            <a:spLocks noGrp="1"/>
          </p:cNvSpPr>
          <p:nvPr>
            <p:ph type="title"/>
          </p:nvPr>
        </p:nvSpPr>
        <p:spPr>
          <a:xfrm>
            <a:off x="588000" y="396000"/>
            <a:ext cx="11016000" cy="319318"/>
          </a:xfrm>
        </p:spPr>
        <p:txBody>
          <a:bodyPr/>
          <a:lstStyle>
            <a:lvl1pPr>
              <a:defRPr>
                <a:latin typeface="+mj-lt"/>
              </a:defRPr>
            </a:lvl1pPr>
          </a:lstStyle>
          <a:p>
            <a:r>
              <a:rPr lang="da-DK"/>
              <a:t>Klik for at redigere titeltypografien i masteren</a:t>
            </a:r>
            <a:endParaRPr lang="en-GB" dirty="0"/>
          </a:p>
        </p:txBody>
      </p:sp>
      <p:sp>
        <p:nvSpPr>
          <p:cNvPr id="14" name="Text Placeholder 2">
            <a:extLst>
              <a:ext uri="{FF2B5EF4-FFF2-40B4-BE49-F238E27FC236}">
                <a16:creationId xmlns:a16="http://schemas.microsoft.com/office/drawing/2014/main" id="{1AA1B8C7-CC3D-42E5-9A1B-3E89340A0930}"/>
              </a:ext>
            </a:extLst>
          </p:cNvPr>
          <p:cNvSpPr>
            <a:spLocks noGrp="1"/>
          </p:cNvSpPr>
          <p:nvPr>
            <p:ph type="body" sz="quarter" idx="19"/>
          </p:nvPr>
        </p:nvSpPr>
        <p:spPr>
          <a:xfrm>
            <a:off x="588000" y="1376363"/>
            <a:ext cx="11016000" cy="4824000"/>
          </a:xfrm>
        </p:spPr>
        <p:txBody>
          <a:bodyPr anchor="ctr" anchorCtr="0"/>
          <a:lstStyle>
            <a:lvl1pPr marL="514350" indent="-468000">
              <a:spcBef>
                <a:spcPts val="900"/>
              </a:spcBef>
              <a:buClrTx/>
              <a:buSzPct val="100000"/>
              <a:buFont typeface="+mj-lt"/>
              <a:buAutoNum type="arabicPeriod"/>
              <a:defRPr sz="2400" b="1">
                <a:latin typeface="+mj-lt"/>
              </a:defRPr>
            </a:lvl1pPr>
            <a:lvl2pPr marL="936000" indent="-468000">
              <a:spcBef>
                <a:spcPts val="900"/>
              </a:spcBef>
              <a:buClrTx/>
              <a:buSzPct val="100000"/>
              <a:buFont typeface="+mj-lt"/>
              <a:buAutoNum type="arabicPeriod"/>
              <a:defRPr sz="2400" b="1">
                <a:solidFill>
                  <a:schemeClr val="accent2"/>
                </a:solidFill>
                <a:latin typeface="+mj-lt"/>
              </a:defRPr>
            </a:lvl2pPr>
            <a:lvl3pPr marL="468000" indent="-468000">
              <a:spcBef>
                <a:spcPts val="900"/>
              </a:spcBef>
              <a:buClrTx/>
              <a:buSzPct val="100000"/>
              <a:buFont typeface="TDC NET Office" panose="00000500000000000000" pitchFamily="2" charset="0"/>
              <a:buChar char="→"/>
              <a:defRPr sz="2400" b="1">
                <a:solidFill>
                  <a:schemeClr val="accent1"/>
                </a:solidFill>
                <a:latin typeface="+mj-lt"/>
              </a:defRPr>
            </a:lvl3pPr>
            <a:lvl4pPr marL="468000" indent="-468000">
              <a:spcBef>
                <a:spcPts val="900"/>
              </a:spcBef>
              <a:buFont typeface="+mj-lt"/>
              <a:buAutoNum type="arabicPeriod"/>
              <a:defRPr sz="2400" b="1">
                <a:solidFill>
                  <a:schemeClr val="accent2"/>
                </a:solidFill>
                <a:latin typeface="+mj-lt"/>
              </a:defRPr>
            </a:lvl4pPr>
            <a:lvl5pPr marL="468000" indent="-468000">
              <a:spcBef>
                <a:spcPts val="1200"/>
              </a:spcBef>
              <a:buFont typeface="+mj-lt"/>
              <a:buAutoNum type="arabicPeriod"/>
              <a:defRPr sz="3200" b="1">
                <a:solidFill>
                  <a:schemeClr val="accent2"/>
                </a:solidFill>
              </a:defRPr>
            </a:lvl5pPr>
            <a:lvl6pPr marL="468000" indent="-468000">
              <a:spcBef>
                <a:spcPts val="1200"/>
              </a:spcBef>
              <a:spcAft>
                <a:spcPts val="600"/>
              </a:spcAft>
              <a:buFont typeface="+mj-lt"/>
              <a:buAutoNum type="arabicPeriod"/>
              <a:defRPr sz="3200" b="1">
                <a:solidFill>
                  <a:schemeClr val="accent2"/>
                </a:solidFill>
              </a:defRPr>
            </a:lvl6pPr>
            <a:lvl7pPr marL="468000" indent="-468000">
              <a:spcBef>
                <a:spcPts val="1200"/>
              </a:spcBef>
              <a:spcAft>
                <a:spcPts val="600"/>
              </a:spcAft>
              <a:buFont typeface="+mj-lt"/>
              <a:buAutoNum type="arabicPeriod"/>
              <a:defRPr sz="3200" b="1">
                <a:solidFill>
                  <a:schemeClr val="accent2"/>
                </a:solidFill>
              </a:defRPr>
            </a:lvl7pPr>
            <a:lvl8pPr marL="468000" indent="-468000">
              <a:spcBef>
                <a:spcPts val="1200"/>
              </a:spcBef>
              <a:spcAft>
                <a:spcPts val="600"/>
              </a:spcAft>
              <a:buFont typeface="+mj-lt"/>
              <a:buAutoNum type="arabicPeriod"/>
              <a:defRPr sz="3200" b="1">
                <a:solidFill>
                  <a:schemeClr val="accent2"/>
                </a:solidFill>
              </a:defRPr>
            </a:lvl8pPr>
            <a:lvl9pPr marL="468000" indent="-468000">
              <a:spcBef>
                <a:spcPts val="1200"/>
              </a:spcBef>
              <a:spcAft>
                <a:spcPts val="600"/>
              </a:spcAft>
              <a:buFont typeface="+mj-lt"/>
              <a:buAutoNum type="arabicPeriod"/>
              <a:defRPr sz="3200" b="1">
                <a:solidFill>
                  <a:schemeClr val="accent2"/>
                </a:solidFill>
              </a:defRPr>
            </a:lvl9pPr>
          </a:lstStyle>
          <a:p>
            <a:pPr lvl="0"/>
            <a:r>
              <a:rPr lang="da-DK"/>
              <a:t>Klik for at redigere teksttypografierne i masteren</a:t>
            </a:r>
          </a:p>
          <a:p>
            <a:pPr lvl="1"/>
            <a:r>
              <a:rPr lang="da-DK"/>
              <a:t>Andet niveau</a:t>
            </a:r>
          </a:p>
          <a:p>
            <a:pPr lvl="2"/>
            <a:r>
              <a:rPr lang="da-DK"/>
              <a:t>Tredje niveau</a:t>
            </a:r>
          </a:p>
          <a:p>
            <a:pPr lvl="3"/>
            <a:r>
              <a:rPr lang="da-DK"/>
              <a:t>Fjerde niveau</a:t>
            </a:r>
          </a:p>
        </p:txBody>
      </p:sp>
      <p:sp>
        <p:nvSpPr>
          <p:cNvPr id="13" name="Slide Number Placeholder 5 (FAST)">
            <a:extLst>
              <a:ext uri="{FF2B5EF4-FFF2-40B4-BE49-F238E27FC236}">
                <a16:creationId xmlns:a16="http://schemas.microsoft.com/office/drawing/2014/main" id="{29887B20-7814-4EE9-A79E-6E1560DE88CF}"/>
              </a:ext>
            </a:extLst>
          </p:cNvPr>
          <p:cNvSpPr txBox="1">
            <a:spLocks/>
          </p:cNvSpPr>
          <p:nvPr userDrawn="1"/>
        </p:nvSpPr>
        <p:spPr>
          <a:xfrm>
            <a:off x="11635200" y="6451200"/>
            <a:ext cx="252000" cy="180000"/>
          </a:xfrm>
          <a:prstGeom prst="rect">
            <a:avLst/>
          </a:prstGeom>
        </p:spPr>
        <p:txBody>
          <a:bodyPr vert="horz" lIns="0" tIns="0" rIns="0" bIns="0" rtlCol="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3DFD3FF-FAEA-D841-BBBA-173DB513EC35}" type="slidenum">
              <a:rPr lang="en-GB" sz="1000" kern="1200" noProof="0" smtClean="0">
                <a:solidFill>
                  <a:schemeClr val="accent1"/>
                </a:solidFill>
                <a:latin typeface="+mj-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lang="en-GB" sz="1000" kern="1200" noProof="0" dirty="0">
              <a:solidFill>
                <a:schemeClr val="accent1"/>
              </a:solidFill>
              <a:latin typeface="+mj-lt"/>
              <a:ea typeface="+mn-ea"/>
              <a:cs typeface="+mn-cs"/>
            </a:endParaRPr>
          </a:p>
        </p:txBody>
      </p:sp>
      <p:pic>
        <p:nvPicPr>
          <p:cNvPr id="16" name="Logo">
            <a:extLst>
              <a:ext uri="{FF2B5EF4-FFF2-40B4-BE49-F238E27FC236}">
                <a16:creationId xmlns:a16="http://schemas.microsoft.com/office/drawing/2014/main" id="{E3D2A796-0795-4AF4-A31C-A6233934C2E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2020" y="6399299"/>
            <a:ext cx="989149" cy="282278"/>
          </a:xfrm>
          <a:prstGeom prst="rect">
            <a:avLst/>
          </a:prstGeom>
        </p:spPr>
      </p:pic>
    </p:spTree>
    <p:extLst>
      <p:ext uri="{BB962C8B-B14F-4D97-AF65-F5344CB8AC3E}">
        <p14:creationId xmlns:p14="http://schemas.microsoft.com/office/powerpoint/2010/main" val="219831753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wo Content C">
    <p:spTree>
      <p:nvGrpSpPr>
        <p:cNvPr id="1" name=""/>
        <p:cNvGrpSpPr/>
        <p:nvPr/>
      </p:nvGrpSpPr>
      <p:grpSpPr>
        <a:xfrm>
          <a:off x="0" y="0"/>
          <a:ext cx="0" cy="0"/>
          <a:chOff x="0" y="0"/>
          <a:chExt cx="0" cy="0"/>
        </a:xfrm>
      </p:grpSpPr>
      <p:sp>
        <p:nvSpPr>
          <p:cNvPr id="8" name="Background">
            <a:extLst>
              <a:ext uri="{FF2B5EF4-FFF2-40B4-BE49-F238E27FC236}">
                <a16:creationId xmlns:a16="http://schemas.microsoft.com/office/drawing/2014/main" id="{61B1D526-9715-4C65-83EE-79727CD02D30}"/>
              </a:ext>
            </a:extLst>
          </p:cNvPr>
          <p:cNvSpPr/>
          <p:nvPr userDrawn="1"/>
        </p:nvSpPr>
        <p:spPr>
          <a:xfrm>
            <a:off x="5497830" y="0"/>
            <a:ext cx="6695370" cy="6861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latin typeface="+mj-lt"/>
            </a:endParaRPr>
          </a:p>
        </p:txBody>
      </p:sp>
      <p:sp>
        <p:nvSpPr>
          <p:cNvPr id="14" name="Title 1">
            <a:extLst>
              <a:ext uri="{FF2B5EF4-FFF2-40B4-BE49-F238E27FC236}">
                <a16:creationId xmlns:a16="http://schemas.microsoft.com/office/drawing/2014/main" id="{8142A49F-08E5-4F4D-8751-51CEFBAD2D57}"/>
              </a:ext>
            </a:extLst>
          </p:cNvPr>
          <p:cNvSpPr>
            <a:spLocks noGrp="1"/>
          </p:cNvSpPr>
          <p:nvPr>
            <p:ph type="title"/>
          </p:nvPr>
        </p:nvSpPr>
        <p:spPr>
          <a:xfrm>
            <a:off x="588000" y="396000"/>
            <a:ext cx="4320000" cy="638636"/>
          </a:xfrm>
        </p:spPr>
        <p:txBody>
          <a:bodyPr>
            <a:spAutoFit/>
          </a:bodyPr>
          <a:lstStyle>
            <a:lvl1pPr>
              <a:defRPr>
                <a:latin typeface="+mj-lt"/>
              </a:defRPr>
            </a:lvl1pPr>
          </a:lstStyle>
          <a:p>
            <a:r>
              <a:rPr lang="da-DK"/>
              <a:t>Klik for at redigere titeltypografien i masteren</a:t>
            </a:r>
            <a:endParaRPr lang="en-GB" dirty="0"/>
          </a:p>
        </p:txBody>
      </p:sp>
      <p:sp>
        <p:nvSpPr>
          <p:cNvPr id="3" name="Content Placeholder 2"/>
          <p:cNvSpPr>
            <a:spLocks noGrp="1"/>
          </p:cNvSpPr>
          <p:nvPr>
            <p:ph idx="1"/>
          </p:nvPr>
        </p:nvSpPr>
        <p:spPr>
          <a:xfrm>
            <a:off x="588000" y="1376363"/>
            <a:ext cx="4320000" cy="4824000"/>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en-GB" noProof="0" dirty="0"/>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p:nvPr>
        </p:nvSpPr>
        <p:spPr>
          <a:xfrm>
            <a:off x="6096000" y="1376363"/>
            <a:ext cx="5508000" cy="4824000"/>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GB" dirty="0"/>
          </a:p>
        </p:txBody>
      </p:sp>
      <p:sp>
        <p:nvSpPr>
          <p:cNvPr id="19" name="Text Placeholder note">
            <a:extLst>
              <a:ext uri="{FF2B5EF4-FFF2-40B4-BE49-F238E27FC236}">
                <a16:creationId xmlns:a16="http://schemas.microsoft.com/office/drawing/2014/main" id="{648E688D-D49E-48B7-BAC7-06F39056C1B1}"/>
              </a:ext>
            </a:extLst>
          </p:cNvPr>
          <p:cNvSpPr>
            <a:spLocks noGrp="1"/>
          </p:cNvSpPr>
          <p:nvPr>
            <p:ph type="body" sz="quarter" idx="26"/>
          </p:nvPr>
        </p:nvSpPr>
        <p:spPr>
          <a:xfrm>
            <a:off x="1632000" y="6471189"/>
            <a:ext cx="3276000" cy="138499"/>
          </a:xfrm>
        </p:spPr>
        <p:txBody>
          <a:bodyPr anchor="ctr" anchorCtr="0">
            <a:spAutoFit/>
          </a:bodyPr>
          <a:lstStyle>
            <a:lvl1pPr marL="162000" indent="-162000">
              <a:spcAft>
                <a:spcPts val="0"/>
              </a:spcAft>
              <a:buClrTx/>
              <a:buSzPct val="100000"/>
              <a:buFont typeface="+mj-lt"/>
              <a:buAutoNum type="arabicPeriod"/>
              <a:defRPr sz="1000">
                <a:solidFill>
                  <a:srgbClr val="787878"/>
                </a:solidFill>
                <a:latin typeface="+mj-lt"/>
              </a:defRPr>
            </a:lvl1pPr>
          </a:lstStyle>
          <a:p>
            <a:pPr lvl="0"/>
            <a:r>
              <a:rPr lang="da-DK"/>
              <a:t>Klik for at redigere teksttypografierne i masteren</a:t>
            </a:r>
          </a:p>
        </p:txBody>
      </p:sp>
    </p:spTree>
    <p:extLst>
      <p:ext uri="{BB962C8B-B14F-4D97-AF65-F5344CB8AC3E}">
        <p14:creationId xmlns:p14="http://schemas.microsoft.com/office/powerpoint/2010/main" val="419009190"/>
      </p:ext>
    </p:extLst>
  </p:cSld>
  <p:clrMapOvr>
    <a:masterClrMapping/>
  </p:clrMapOvr>
  <p:extLst>
    <p:ext uri="{DCECCB84-F9BA-43D5-87BE-67443E8EF086}">
      <p15:sldGuideLst xmlns:p15="http://schemas.microsoft.com/office/powerpoint/2012/main"/>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reaker A">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AC608D48-B16F-4AB0-BBC7-B7131729FF25}"/>
              </a:ext>
            </a:extLst>
          </p:cNvPr>
          <p:cNvGraphicFramePr>
            <a:graphicFrameLocks noChangeAspect="1"/>
          </p:cNvGraphicFramePr>
          <p:nvPr userDrawn="1">
            <p:custDataLst>
              <p:tags r:id="rId1"/>
            </p:custDataLst>
            <p:extLst>
              <p:ext uri="{D42A27DB-BD31-4B8C-83A1-F6EECF244321}">
                <p14:modId xmlns:p14="http://schemas.microsoft.com/office/powerpoint/2010/main" val="21427706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4" name="Object 3" hidden="1">
                        <a:extLst>
                          <a:ext uri="{FF2B5EF4-FFF2-40B4-BE49-F238E27FC236}">
                            <a16:creationId xmlns:a16="http://schemas.microsoft.com/office/drawing/2014/main" id="{AC608D48-B16F-4AB0-BBC7-B7131729FF2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0C8F1F58-1DD7-43A8-84FF-874E6E02C758}"/>
              </a:ext>
            </a:extLst>
          </p:cNvPr>
          <p:cNvSpPr/>
          <p:nvPr userDrawn="1">
            <p:custDataLst>
              <p:tags r:id="rId2"/>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l">
              <a:lnSpc>
                <a:spcPct val="90000"/>
              </a:lnSpc>
            </a:pPr>
            <a:endParaRPr lang="en-GB" sz="9600" b="1" i="0" baseline="0" noProof="0" dirty="0" err="1">
              <a:latin typeface="TDC NET" panose="020B0604020202020204" charset="0"/>
              <a:ea typeface="+mj-ea"/>
              <a:cs typeface="+mj-cs"/>
              <a:sym typeface="TDC NET" panose="020B0604020202020204" charset="0"/>
            </a:endParaRPr>
          </a:p>
        </p:txBody>
      </p:sp>
      <p:pic>
        <p:nvPicPr>
          <p:cNvPr id="2" name="Picture 1">
            <a:extLst>
              <a:ext uri="{FF2B5EF4-FFF2-40B4-BE49-F238E27FC236}">
                <a16:creationId xmlns:a16="http://schemas.microsoft.com/office/drawing/2014/main" id="{0FE43749-F00D-4AFF-B258-C5DFED1DCD99}"/>
              </a:ext>
            </a:extLst>
          </p:cNvPr>
          <p:cNvPicPr>
            <a:picLocks noChangeAspect="1"/>
          </p:cNvPicPr>
          <p:nvPr userDrawn="1"/>
        </p:nvPicPr>
        <p:blipFill>
          <a:blip r:embed="rId6"/>
          <a:stretch>
            <a:fillRect/>
          </a:stretch>
        </p:blipFill>
        <p:spPr>
          <a:xfrm>
            <a:off x="0" y="0"/>
            <a:ext cx="12192000" cy="6857999"/>
          </a:xfrm>
          <a:prstGeom prst="rect">
            <a:avLst/>
          </a:prstGeom>
        </p:spPr>
      </p:pic>
      <p:sp>
        <p:nvSpPr>
          <p:cNvPr id="7" name="TextBox 6">
            <a:extLst>
              <a:ext uri="{FF2B5EF4-FFF2-40B4-BE49-F238E27FC236}">
                <a16:creationId xmlns:a16="http://schemas.microsoft.com/office/drawing/2014/main" id="{33A23657-48E1-40A5-BCAB-8221A162821D}"/>
              </a:ext>
            </a:extLst>
          </p:cNvPr>
          <p:cNvSpPr txBox="1"/>
          <p:nvPr userDrawn="1"/>
        </p:nvSpPr>
        <p:spPr>
          <a:xfrm>
            <a:off x="8501974" y="5866426"/>
            <a:ext cx="2981884" cy="615553"/>
          </a:xfrm>
          <a:prstGeom prst="rect">
            <a:avLst/>
          </a:prstGeom>
          <a:noFill/>
        </p:spPr>
        <p:txBody>
          <a:bodyPr vert="horz" wrap="square" lIns="0" tIns="0" rIns="0" bIns="0" rtlCol="0" anchor="ctr">
            <a:spAutoFit/>
          </a:bodyPr>
          <a:lstStyle/>
          <a:p>
            <a:pPr algn="r"/>
            <a:r>
              <a:rPr lang="en-GB" sz="2000" i="0">
                <a:solidFill>
                  <a:schemeClr val="accent1"/>
                </a:solidFill>
                <a:latin typeface="+mj-lt"/>
              </a:rPr>
              <a:t>We connect Denmark.</a:t>
            </a:r>
          </a:p>
          <a:p>
            <a:pPr algn="r"/>
            <a:r>
              <a:rPr lang="en-GB" sz="2000" i="0">
                <a:solidFill>
                  <a:schemeClr val="accent1"/>
                </a:solidFill>
                <a:latin typeface="+mj-lt"/>
              </a:rPr>
              <a:t>To benefit everyone.</a:t>
            </a:r>
            <a:endParaRPr lang="en-GB" sz="2000" i="0" dirty="0">
              <a:solidFill>
                <a:schemeClr val="accent1"/>
              </a:solidFill>
              <a:latin typeface="+mj-lt"/>
            </a:endParaRPr>
          </a:p>
        </p:txBody>
      </p:sp>
      <p:pic>
        <p:nvPicPr>
          <p:cNvPr id="8" name="Picture 7">
            <a:extLst>
              <a:ext uri="{FF2B5EF4-FFF2-40B4-BE49-F238E27FC236}">
                <a16:creationId xmlns:a16="http://schemas.microsoft.com/office/drawing/2014/main" id="{DFECD3ED-10AC-4BAF-9AC7-403E0FCDB7DA}"/>
              </a:ext>
            </a:extLst>
          </p:cNvPr>
          <p:cNvPicPr>
            <a:picLocks/>
          </p:cNvPicPr>
          <p:nvPr userDrawn="1"/>
        </p:nvPicPr>
        <p:blipFill>
          <a:blip r:embed="rId7" cstate="screen">
            <a:extLst>
              <a:ext uri="{28A0092B-C50C-407E-A947-70E740481C1C}">
                <a14:useLocalDpi xmlns:a14="http://schemas.microsoft.com/office/drawing/2010/main"/>
              </a:ext>
            </a:extLst>
          </a:blip>
          <a:stretch>
            <a:fillRect/>
          </a:stretch>
        </p:blipFill>
        <p:spPr>
          <a:xfrm>
            <a:off x="708142" y="5946270"/>
            <a:ext cx="1566393" cy="455865"/>
          </a:xfrm>
          <a:prstGeom prst="rect">
            <a:avLst/>
          </a:prstGeom>
        </p:spPr>
      </p:pic>
      <p:sp>
        <p:nvSpPr>
          <p:cNvPr id="11" name="Title 1">
            <a:extLst>
              <a:ext uri="{FF2B5EF4-FFF2-40B4-BE49-F238E27FC236}">
                <a16:creationId xmlns:a16="http://schemas.microsoft.com/office/drawing/2014/main" id="{1A9C9478-E8BB-414F-9145-9F676C6677A4}"/>
              </a:ext>
            </a:extLst>
          </p:cNvPr>
          <p:cNvSpPr>
            <a:spLocks noGrp="1"/>
          </p:cNvSpPr>
          <p:nvPr>
            <p:ph type="ctrTitle" hasCustomPrompt="1"/>
          </p:nvPr>
        </p:nvSpPr>
        <p:spPr>
          <a:xfrm>
            <a:off x="1185648" y="2128965"/>
            <a:ext cx="9820704" cy="2600071"/>
          </a:xfrm>
        </p:spPr>
        <p:txBody>
          <a:bodyPr anchor="ctr" anchorCtr="0"/>
          <a:lstStyle>
            <a:lvl1pPr algn="ctr">
              <a:lnSpc>
                <a:spcPct val="88000"/>
              </a:lnSpc>
              <a:defRPr sz="9600">
                <a:solidFill>
                  <a:schemeClr val="accent2"/>
                </a:solidFill>
                <a:latin typeface="+mj-lt"/>
              </a:defRPr>
            </a:lvl1pPr>
          </a:lstStyle>
          <a:p>
            <a:r>
              <a:rPr lang="en-GB" dirty="0"/>
              <a:t>Click to add title</a:t>
            </a:r>
          </a:p>
        </p:txBody>
      </p:sp>
    </p:spTree>
    <p:extLst>
      <p:ext uri="{BB962C8B-B14F-4D97-AF65-F5344CB8AC3E}">
        <p14:creationId xmlns:p14="http://schemas.microsoft.com/office/powerpoint/2010/main" val="2230255335"/>
      </p:ext>
    </p:extLst>
  </p:cSld>
  <p:clrMapOvr>
    <a:masterClrMapping/>
  </p:clrMapOvr>
  <p:hf hdr="0"/>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reaker B">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8436385B-2BDD-442E-AA01-FF9D59A82D64}"/>
              </a:ext>
            </a:extLst>
          </p:cNvPr>
          <p:cNvGraphicFramePr>
            <a:graphicFrameLocks noChangeAspect="1"/>
          </p:cNvGraphicFramePr>
          <p:nvPr userDrawn="1">
            <p:custDataLst>
              <p:tags r:id="rId1"/>
            </p:custDataLst>
            <p:extLst>
              <p:ext uri="{D42A27DB-BD31-4B8C-83A1-F6EECF244321}">
                <p14:modId xmlns:p14="http://schemas.microsoft.com/office/powerpoint/2010/main" val="26109770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4" name="Object 3" hidden="1">
                        <a:extLst>
                          <a:ext uri="{FF2B5EF4-FFF2-40B4-BE49-F238E27FC236}">
                            <a16:creationId xmlns:a16="http://schemas.microsoft.com/office/drawing/2014/main" id="{8436385B-2BDD-442E-AA01-FF9D59A82D6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B4092230-2910-4676-A305-46FFF508A944}"/>
              </a:ext>
            </a:extLst>
          </p:cNvPr>
          <p:cNvSpPr/>
          <p:nvPr userDrawn="1">
            <p:custDataLst>
              <p:tags r:id="rId2"/>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l">
              <a:lnSpc>
                <a:spcPct val="90000"/>
              </a:lnSpc>
            </a:pPr>
            <a:endParaRPr lang="en-GB" sz="9600" b="1" i="0" baseline="0" noProof="0" dirty="0" err="1">
              <a:latin typeface="TDC NET" panose="020B0604020202020204" charset="0"/>
              <a:ea typeface="+mj-ea"/>
              <a:cs typeface="+mj-cs"/>
              <a:sym typeface="TDC NET" panose="020B0604020202020204" charset="0"/>
            </a:endParaRPr>
          </a:p>
        </p:txBody>
      </p:sp>
      <p:pic>
        <p:nvPicPr>
          <p:cNvPr id="2" name="Picture 1">
            <a:extLst>
              <a:ext uri="{FF2B5EF4-FFF2-40B4-BE49-F238E27FC236}">
                <a16:creationId xmlns:a16="http://schemas.microsoft.com/office/drawing/2014/main" id="{84806ADE-748C-4A1B-A8B2-D1260B5DE5A1}"/>
              </a:ext>
            </a:extLst>
          </p:cNvPr>
          <p:cNvPicPr>
            <a:picLocks noChangeAspect="1"/>
          </p:cNvPicPr>
          <p:nvPr userDrawn="1"/>
        </p:nvPicPr>
        <p:blipFill>
          <a:blip r:embed="rId6"/>
          <a:stretch>
            <a:fillRect/>
          </a:stretch>
        </p:blipFill>
        <p:spPr>
          <a:xfrm>
            <a:off x="5414" y="0"/>
            <a:ext cx="12181172" cy="6858000"/>
          </a:xfrm>
          <a:prstGeom prst="rect">
            <a:avLst/>
          </a:prstGeom>
        </p:spPr>
      </p:pic>
      <p:sp>
        <p:nvSpPr>
          <p:cNvPr id="9" name="Title 1">
            <a:extLst>
              <a:ext uri="{FF2B5EF4-FFF2-40B4-BE49-F238E27FC236}">
                <a16:creationId xmlns:a16="http://schemas.microsoft.com/office/drawing/2014/main" id="{54149983-15FC-4D03-BCCD-72D45EFBA02D}"/>
              </a:ext>
            </a:extLst>
          </p:cNvPr>
          <p:cNvSpPr>
            <a:spLocks noGrp="1"/>
          </p:cNvSpPr>
          <p:nvPr>
            <p:ph type="ctrTitle" hasCustomPrompt="1"/>
          </p:nvPr>
        </p:nvSpPr>
        <p:spPr>
          <a:xfrm>
            <a:off x="1185648" y="2128965"/>
            <a:ext cx="9820704" cy="2600071"/>
          </a:xfrm>
        </p:spPr>
        <p:txBody>
          <a:bodyPr anchor="ctr" anchorCtr="0"/>
          <a:lstStyle>
            <a:lvl1pPr algn="ctr">
              <a:lnSpc>
                <a:spcPct val="88000"/>
              </a:lnSpc>
              <a:defRPr sz="9600">
                <a:solidFill>
                  <a:schemeClr val="bg1"/>
                </a:solidFill>
                <a:latin typeface="+mj-lt"/>
              </a:defRPr>
            </a:lvl1pPr>
          </a:lstStyle>
          <a:p>
            <a:r>
              <a:rPr lang="en-GB" dirty="0"/>
              <a:t>Click to add title</a:t>
            </a:r>
          </a:p>
        </p:txBody>
      </p:sp>
      <p:pic>
        <p:nvPicPr>
          <p:cNvPr id="13" name="Logo">
            <a:extLst>
              <a:ext uri="{FF2B5EF4-FFF2-40B4-BE49-F238E27FC236}">
                <a16:creationId xmlns:a16="http://schemas.microsoft.com/office/drawing/2014/main" id="{C354A476-ACC8-4AD4-8E37-5F1C3F4328CA}"/>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609649" y="6157750"/>
            <a:ext cx="989149" cy="282278"/>
          </a:xfrm>
          <a:prstGeom prst="rect">
            <a:avLst/>
          </a:prstGeom>
        </p:spPr>
      </p:pic>
    </p:spTree>
    <p:extLst>
      <p:ext uri="{BB962C8B-B14F-4D97-AF65-F5344CB8AC3E}">
        <p14:creationId xmlns:p14="http://schemas.microsoft.com/office/powerpoint/2010/main" val="1709816146"/>
      </p:ext>
    </p:extLst>
  </p:cSld>
  <p:clrMapOvr>
    <a:masterClrMapping/>
  </p:clrMapOvr>
  <p:hf hdr="0"/>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reaker C">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325F2DD7-0C86-413F-81A1-4BEBCABD2EEB}"/>
              </a:ext>
            </a:extLst>
          </p:cNvPr>
          <p:cNvGraphicFramePr>
            <a:graphicFrameLocks noChangeAspect="1"/>
          </p:cNvGraphicFramePr>
          <p:nvPr userDrawn="1">
            <p:custDataLst>
              <p:tags r:id="rId1"/>
            </p:custDataLst>
            <p:extLst>
              <p:ext uri="{D42A27DB-BD31-4B8C-83A1-F6EECF244321}">
                <p14:modId xmlns:p14="http://schemas.microsoft.com/office/powerpoint/2010/main" val="31886969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6" name="Object 5" hidden="1">
                        <a:extLst>
                          <a:ext uri="{FF2B5EF4-FFF2-40B4-BE49-F238E27FC236}">
                            <a16:creationId xmlns:a16="http://schemas.microsoft.com/office/drawing/2014/main" id="{325F2DD7-0C86-413F-81A1-4BEBCABD2EE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8D4C0B35-B170-42FB-B205-8C0D336CD048}"/>
              </a:ext>
            </a:extLst>
          </p:cNvPr>
          <p:cNvSpPr/>
          <p:nvPr userDrawn="1">
            <p:custDataLst>
              <p:tags r:id="rId2"/>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l">
              <a:lnSpc>
                <a:spcPct val="90000"/>
              </a:lnSpc>
            </a:pPr>
            <a:endParaRPr lang="en-GB" sz="9600" b="1" i="0" baseline="0" noProof="0" dirty="0" err="1">
              <a:latin typeface="TDC NET" panose="020B0604020202020204" charset="0"/>
              <a:ea typeface="+mj-ea"/>
              <a:cs typeface="+mj-cs"/>
              <a:sym typeface="TDC NET" panose="020B0604020202020204" charset="0"/>
            </a:endParaRPr>
          </a:p>
        </p:txBody>
      </p:sp>
      <p:pic>
        <p:nvPicPr>
          <p:cNvPr id="2" name="Picture 1">
            <a:extLst>
              <a:ext uri="{FF2B5EF4-FFF2-40B4-BE49-F238E27FC236}">
                <a16:creationId xmlns:a16="http://schemas.microsoft.com/office/drawing/2014/main" id="{56F761B3-3CE4-4214-B383-DECEAF5FB40E}"/>
              </a:ext>
            </a:extLst>
          </p:cNvPr>
          <p:cNvPicPr>
            <a:picLocks noChangeAspect="1"/>
          </p:cNvPicPr>
          <p:nvPr userDrawn="1"/>
        </p:nvPicPr>
        <p:blipFill>
          <a:blip r:embed="rId6"/>
          <a:stretch>
            <a:fillRect/>
          </a:stretch>
        </p:blipFill>
        <p:spPr>
          <a:xfrm>
            <a:off x="0" y="0"/>
            <a:ext cx="12192000" cy="6857999"/>
          </a:xfrm>
          <a:prstGeom prst="rect">
            <a:avLst/>
          </a:prstGeom>
        </p:spPr>
      </p:pic>
      <p:sp>
        <p:nvSpPr>
          <p:cNvPr id="15" name="Title 1">
            <a:extLst>
              <a:ext uri="{FF2B5EF4-FFF2-40B4-BE49-F238E27FC236}">
                <a16:creationId xmlns:a16="http://schemas.microsoft.com/office/drawing/2014/main" id="{1B208A43-CF51-4489-BB40-B7AD38849770}"/>
              </a:ext>
            </a:extLst>
          </p:cNvPr>
          <p:cNvSpPr>
            <a:spLocks noGrp="1"/>
          </p:cNvSpPr>
          <p:nvPr>
            <p:ph type="ctrTitle" hasCustomPrompt="1"/>
          </p:nvPr>
        </p:nvSpPr>
        <p:spPr>
          <a:xfrm>
            <a:off x="1185648" y="2128965"/>
            <a:ext cx="9820704" cy="2600071"/>
          </a:xfrm>
        </p:spPr>
        <p:txBody>
          <a:bodyPr anchor="ctr" anchorCtr="0"/>
          <a:lstStyle>
            <a:lvl1pPr algn="ctr">
              <a:lnSpc>
                <a:spcPct val="88000"/>
              </a:lnSpc>
              <a:defRPr sz="9600">
                <a:solidFill>
                  <a:schemeClr val="bg1"/>
                </a:solidFill>
                <a:latin typeface="+mj-lt"/>
              </a:defRPr>
            </a:lvl1pPr>
          </a:lstStyle>
          <a:p>
            <a:r>
              <a:rPr lang="en-GB" dirty="0"/>
              <a:t>Click to add title</a:t>
            </a:r>
          </a:p>
        </p:txBody>
      </p:sp>
      <p:pic>
        <p:nvPicPr>
          <p:cNvPr id="11" name="Logo">
            <a:extLst>
              <a:ext uri="{FF2B5EF4-FFF2-40B4-BE49-F238E27FC236}">
                <a16:creationId xmlns:a16="http://schemas.microsoft.com/office/drawing/2014/main" id="{8B24D4EB-8E26-4EEA-9613-13518C1C4668}"/>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609649" y="6157889"/>
            <a:ext cx="989149" cy="282000"/>
          </a:xfrm>
          <a:prstGeom prst="rect">
            <a:avLst/>
          </a:prstGeom>
        </p:spPr>
      </p:pic>
      <p:sp>
        <p:nvSpPr>
          <p:cNvPr id="5" name="TextBox 4">
            <a:extLst>
              <a:ext uri="{FF2B5EF4-FFF2-40B4-BE49-F238E27FC236}">
                <a16:creationId xmlns:a16="http://schemas.microsoft.com/office/drawing/2014/main" id="{3C048898-F867-483D-BD12-2C141DB1653E}"/>
              </a:ext>
            </a:extLst>
          </p:cNvPr>
          <p:cNvSpPr txBox="1"/>
          <p:nvPr userDrawn="1"/>
        </p:nvSpPr>
        <p:spPr>
          <a:xfrm>
            <a:off x="8501974" y="5866426"/>
            <a:ext cx="2981884" cy="615553"/>
          </a:xfrm>
          <a:prstGeom prst="rect">
            <a:avLst/>
          </a:prstGeom>
          <a:noFill/>
        </p:spPr>
        <p:txBody>
          <a:bodyPr vert="horz" wrap="square" lIns="0" tIns="0" rIns="0" bIns="0" rtlCol="0" anchor="ctr">
            <a:spAutoFit/>
          </a:bodyPr>
          <a:lstStyle/>
          <a:p>
            <a:pPr algn="r"/>
            <a:r>
              <a:rPr lang="en-GB" sz="2000" i="0">
                <a:solidFill>
                  <a:schemeClr val="accent2"/>
                </a:solidFill>
                <a:latin typeface="+mj-lt"/>
              </a:rPr>
              <a:t>We connect Denmark.</a:t>
            </a:r>
          </a:p>
          <a:p>
            <a:pPr algn="r"/>
            <a:r>
              <a:rPr lang="en-GB" sz="2000" i="0">
                <a:solidFill>
                  <a:schemeClr val="accent2"/>
                </a:solidFill>
                <a:latin typeface="+mj-lt"/>
              </a:rPr>
              <a:t>To benefit everyone.</a:t>
            </a:r>
            <a:endParaRPr lang="en-GB" sz="2000" i="0" dirty="0">
              <a:solidFill>
                <a:schemeClr val="accent2"/>
              </a:solidFill>
              <a:latin typeface="+mj-lt"/>
            </a:endParaRPr>
          </a:p>
        </p:txBody>
      </p:sp>
    </p:spTree>
    <p:extLst>
      <p:ext uri="{BB962C8B-B14F-4D97-AF65-F5344CB8AC3E}">
        <p14:creationId xmlns:p14="http://schemas.microsoft.com/office/powerpoint/2010/main" val="303147470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12" name="Background">
            <a:extLst>
              <a:ext uri="{FF2B5EF4-FFF2-40B4-BE49-F238E27FC236}">
                <a16:creationId xmlns:a16="http://schemas.microsoft.com/office/drawing/2014/main" id="{C247942F-93ED-43B0-899C-8B9BB3AA212B}"/>
              </a:ext>
            </a:extLst>
          </p:cNvPr>
          <p:cNvSpPr/>
          <p:nvPr userDrawn="1"/>
        </p:nvSpPr>
        <p:spPr>
          <a:xfrm>
            <a:off x="0" y="9144"/>
            <a:ext cx="12193200" cy="686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latin typeface="+mj-lt"/>
            </a:endParaRPr>
          </a:p>
        </p:txBody>
      </p:sp>
      <p:sp>
        <p:nvSpPr>
          <p:cNvPr id="15" name="Title 1">
            <a:extLst>
              <a:ext uri="{FF2B5EF4-FFF2-40B4-BE49-F238E27FC236}">
                <a16:creationId xmlns:a16="http://schemas.microsoft.com/office/drawing/2014/main" id="{1B208A43-CF51-4489-BB40-B7AD38849770}"/>
              </a:ext>
            </a:extLst>
          </p:cNvPr>
          <p:cNvSpPr>
            <a:spLocks noGrp="1"/>
          </p:cNvSpPr>
          <p:nvPr>
            <p:ph type="ctrTitle" hasCustomPrompt="1"/>
          </p:nvPr>
        </p:nvSpPr>
        <p:spPr>
          <a:xfrm>
            <a:off x="1185648" y="2128965"/>
            <a:ext cx="9820704" cy="2600071"/>
          </a:xfrm>
        </p:spPr>
        <p:txBody>
          <a:bodyPr anchor="ctr" anchorCtr="0"/>
          <a:lstStyle>
            <a:lvl1pPr algn="ctr">
              <a:lnSpc>
                <a:spcPct val="88000"/>
              </a:lnSpc>
              <a:defRPr sz="9600">
                <a:solidFill>
                  <a:schemeClr val="bg1"/>
                </a:solidFill>
                <a:latin typeface="+mj-lt"/>
              </a:defRPr>
            </a:lvl1pPr>
          </a:lstStyle>
          <a:p>
            <a:r>
              <a:rPr lang="en-GB" dirty="0"/>
              <a:t>Click to add title</a:t>
            </a:r>
          </a:p>
        </p:txBody>
      </p:sp>
      <p:sp>
        <p:nvSpPr>
          <p:cNvPr id="6" name="TextBox 5">
            <a:extLst>
              <a:ext uri="{FF2B5EF4-FFF2-40B4-BE49-F238E27FC236}">
                <a16:creationId xmlns:a16="http://schemas.microsoft.com/office/drawing/2014/main" id="{43EDE0EA-BF19-4184-8B4D-85BCBE1777AC}"/>
              </a:ext>
            </a:extLst>
          </p:cNvPr>
          <p:cNvSpPr txBox="1"/>
          <p:nvPr userDrawn="1"/>
        </p:nvSpPr>
        <p:spPr>
          <a:xfrm>
            <a:off x="8501974" y="5866426"/>
            <a:ext cx="2981884" cy="615553"/>
          </a:xfrm>
          <a:prstGeom prst="rect">
            <a:avLst/>
          </a:prstGeom>
          <a:noFill/>
        </p:spPr>
        <p:txBody>
          <a:bodyPr vert="horz" wrap="square" lIns="0" tIns="0" rIns="0" bIns="0" rtlCol="0" anchor="ctr">
            <a:spAutoFit/>
          </a:bodyPr>
          <a:lstStyle/>
          <a:p>
            <a:pPr algn="r"/>
            <a:r>
              <a:rPr lang="en-GB" sz="2000" i="0" dirty="0">
                <a:solidFill>
                  <a:schemeClr val="bg1"/>
                </a:solidFill>
                <a:latin typeface="+mj-lt"/>
              </a:rPr>
              <a:t>We connect Denmark.</a:t>
            </a:r>
          </a:p>
          <a:p>
            <a:pPr algn="r"/>
            <a:r>
              <a:rPr lang="en-GB" sz="2000" i="0" dirty="0">
                <a:solidFill>
                  <a:schemeClr val="bg1"/>
                </a:solidFill>
                <a:latin typeface="+mj-lt"/>
              </a:rPr>
              <a:t>To benefit everyone.</a:t>
            </a:r>
          </a:p>
        </p:txBody>
      </p:sp>
      <p:pic>
        <p:nvPicPr>
          <p:cNvPr id="7" name="Logo">
            <a:extLst>
              <a:ext uri="{FF2B5EF4-FFF2-40B4-BE49-F238E27FC236}">
                <a16:creationId xmlns:a16="http://schemas.microsoft.com/office/drawing/2014/main" id="{F9C90E73-9BF0-4E08-A990-071B7EA47EC3}"/>
              </a:ext>
            </a:extLst>
          </p:cNvPr>
          <p:cNvPicPr>
            <a:picLocks/>
          </p:cNvPicPr>
          <p:nvPr userDrawn="1"/>
        </p:nvPicPr>
        <p:blipFill>
          <a:blip r:embed="rId2" cstate="screen">
            <a:extLst>
              <a:ext uri="{28A0092B-C50C-407E-A947-70E740481C1C}">
                <a14:useLocalDpi xmlns:a14="http://schemas.microsoft.com/office/drawing/2010/main"/>
              </a:ext>
            </a:extLst>
          </a:blip>
          <a:srcRect/>
          <a:stretch/>
        </p:blipFill>
        <p:spPr>
          <a:xfrm>
            <a:off x="708142" y="5946270"/>
            <a:ext cx="1566393" cy="455865"/>
          </a:xfrm>
          <a:prstGeom prst="rect">
            <a:avLst/>
          </a:prstGeom>
        </p:spPr>
      </p:pic>
    </p:spTree>
    <p:extLst>
      <p:ext uri="{BB962C8B-B14F-4D97-AF65-F5344CB8AC3E}">
        <p14:creationId xmlns:p14="http://schemas.microsoft.com/office/powerpoint/2010/main" val="645804004"/>
      </p:ext>
    </p:extLst>
  </p:cSld>
  <p:clrMapOvr>
    <a:masterClrMapping/>
  </p:clrMapOvr>
  <p:hf hdr="0"/>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gt;Do not use layouts after this &gt;">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124504-36FD-4753-851D-5B7D02D4A2D1}"/>
              </a:ext>
            </a:extLst>
          </p:cNvPr>
          <p:cNvSpPr/>
          <p:nvPr userDrawn="1"/>
        </p:nvSpPr>
        <p:spPr>
          <a:xfrm>
            <a:off x="0" y="0"/>
            <a:ext cx="12192000" cy="6858000"/>
          </a:xfrm>
          <a:prstGeom prst="rect">
            <a:avLst/>
          </a:prstGeom>
          <a:solidFill>
            <a:schemeClr val="tx1"/>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dirty="0" err="1">
              <a:solidFill>
                <a:schemeClr val="tx1"/>
              </a:solidFill>
            </a:endParaRPr>
          </a:p>
        </p:txBody>
      </p:sp>
      <p:sp>
        <p:nvSpPr>
          <p:cNvPr id="5" name="Do not use"/>
          <p:cNvSpPr txBox="1"/>
          <p:nvPr userDrawn="1"/>
        </p:nvSpPr>
        <p:spPr>
          <a:xfrm>
            <a:off x="430213" y="656823"/>
            <a:ext cx="11356977" cy="2893100"/>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en-GB" sz="4400" b="0" noProof="0" dirty="0">
                <a:solidFill>
                  <a:schemeClr val="bg1"/>
                </a:solidFill>
              </a:rPr>
              <a:t>If you see any </a:t>
            </a:r>
            <a:r>
              <a:rPr lang="en-GB" sz="4400" b="1" i="1" noProof="0" dirty="0">
                <a:solidFill>
                  <a:schemeClr val="bg1"/>
                </a:solidFill>
              </a:rPr>
              <a:t>layouts after this </a:t>
            </a:r>
            <a:r>
              <a:rPr lang="en-GB" sz="4400" b="0" i="0" noProof="0" dirty="0">
                <a:solidFill>
                  <a:schemeClr val="bg1"/>
                </a:solidFill>
              </a:rPr>
              <a:t>one</a:t>
            </a:r>
            <a:r>
              <a:rPr lang="en-GB" sz="4400" b="1" i="1" noProof="0" dirty="0">
                <a:solidFill>
                  <a:schemeClr val="bg1"/>
                </a:solidFill>
              </a:rPr>
              <a:t>,</a:t>
            </a:r>
            <a:br>
              <a:rPr lang="en-GB" sz="4400" b="0" i="0" noProof="0" dirty="0">
                <a:solidFill>
                  <a:schemeClr val="bg1"/>
                </a:solidFill>
              </a:rPr>
            </a:br>
            <a:r>
              <a:rPr lang="en-GB" sz="4400" b="0" noProof="0" dirty="0">
                <a:solidFill>
                  <a:schemeClr val="bg1"/>
                </a:solidFill>
              </a:rPr>
              <a:t>do not use them. These layouts </a:t>
            </a:r>
            <a:r>
              <a:rPr lang="en-GB" sz="4400" b="1" i="1" u="none" noProof="0" dirty="0">
                <a:solidFill>
                  <a:schemeClr val="bg1"/>
                </a:solidFill>
              </a:rPr>
              <a:t>are not </a:t>
            </a:r>
            <a:r>
              <a:rPr lang="en-GB" sz="4400" b="0" noProof="0" dirty="0">
                <a:solidFill>
                  <a:schemeClr val="bg1"/>
                </a:solidFill>
              </a:rPr>
              <a:t>part of our corporate template.</a:t>
            </a:r>
            <a:br>
              <a:rPr lang="en-GB" sz="2800" b="0" noProof="0" dirty="0">
                <a:solidFill>
                  <a:schemeClr val="bg1"/>
                </a:solidFill>
              </a:rPr>
            </a:br>
            <a:br>
              <a:rPr lang="en-GB" sz="2800" b="0" noProof="0" dirty="0">
                <a:solidFill>
                  <a:schemeClr val="bg1"/>
                </a:solidFill>
              </a:rPr>
            </a:br>
            <a:endParaRPr lang="en-GB" sz="2800" b="0" noProof="0" dirty="0">
              <a:solidFill>
                <a:schemeClr val="bg1"/>
              </a:solidFill>
            </a:endParaRPr>
          </a:p>
        </p:txBody>
      </p:sp>
      <p:grpSp>
        <p:nvGrpSpPr>
          <p:cNvPr id="4" name="Group 3">
            <a:extLst>
              <a:ext uri="{FF2B5EF4-FFF2-40B4-BE49-F238E27FC236}">
                <a16:creationId xmlns:a16="http://schemas.microsoft.com/office/drawing/2014/main" id="{2BEB5E5A-DA85-4D5B-80B9-F94482F55D76}"/>
              </a:ext>
            </a:extLst>
          </p:cNvPr>
          <p:cNvGrpSpPr/>
          <p:nvPr userDrawn="1"/>
        </p:nvGrpSpPr>
        <p:grpSpPr>
          <a:xfrm rot="8100000">
            <a:off x="10302004" y="3325226"/>
            <a:ext cx="1036788" cy="1036788"/>
            <a:chOff x="6096000" y="4963130"/>
            <a:chExt cx="1456719" cy="1456719"/>
          </a:xfrm>
          <a:solidFill>
            <a:schemeClr val="bg1"/>
          </a:solidFill>
        </p:grpSpPr>
        <p:sp>
          <p:nvSpPr>
            <p:cNvPr id="3" name="Rectangle 2">
              <a:extLst>
                <a:ext uri="{FF2B5EF4-FFF2-40B4-BE49-F238E27FC236}">
                  <a16:creationId xmlns:a16="http://schemas.microsoft.com/office/drawing/2014/main" id="{C823227E-A862-4A7F-BC20-0D107430AB2C}"/>
                </a:ext>
              </a:extLst>
            </p:cNvPr>
            <p:cNvSpPr/>
            <p:nvPr userDrawn="1"/>
          </p:nvSpPr>
          <p:spPr>
            <a:xfrm rot="5400000">
              <a:off x="5534135" y="5524995"/>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dirty="0" err="1">
                <a:solidFill>
                  <a:schemeClr val="tx1"/>
                </a:solidFill>
              </a:endParaRPr>
            </a:p>
          </p:txBody>
        </p:sp>
        <p:sp>
          <p:nvSpPr>
            <p:cNvPr id="6" name="Rectangle 5">
              <a:extLst>
                <a:ext uri="{FF2B5EF4-FFF2-40B4-BE49-F238E27FC236}">
                  <a16:creationId xmlns:a16="http://schemas.microsoft.com/office/drawing/2014/main" id="{08501AE6-6504-4184-9443-E89AFACF769D}"/>
                </a:ext>
              </a:extLst>
            </p:cNvPr>
            <p:cNvSpPr/>
            <p:nvPr userDrawn="1"/>
          </p:nvSpPr>
          <p:spPr>
            <a:xfrm rot="10800000">
              <a:off x="6096000" y="4963130"/>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dirty="0" err="1">
                <a:solidFill>
                  <a:schemeClr val="tx1"/>
                </a:solidFill>
              </a:endParaRPr>
            </a:p>
          </p:txBody>
        </p:sp>
      </p:grpSp>
      <p:sp>
        <p:nvSpPr>
          <p:cNvPr id="12" name="Rectangle 11">
            <a:extLst>
              <a:ext uri="{FF2B5EF4-FFF2-40B4-BE49-F238E27FC236}">
                <a16:creationId xmlns:a16="http://schemas.microsoft.com/office/drawing/2014/main" id="{67CEE09B-6EE1-4BF2-85A3-DE69E91BC4C6}"/>
              </a:ext>
            </a:extLst>
          </p:cNvPr>
          <p:cNvSpPr/>
          <p:nvPr userDrawn="1"/>
        </p:nvSpPr>
        <p:spPr>
          <a:xfrm>
            <a:off x="430213" y="2588374"/>
            <a:ext cx="10152346" cy="2215991"/>
          </a:xfrm>
          <a:prstGeom prst="rect">
            <a:avLst/>
          </a:prstGeom>
        </p:spPr>
        <p:txBody>
          <a:bodyPr wrap="square">
            <a:spAutoFit/>
          </a:bodyPr>
          <a:lstStyle/>
          <a:p>
            <a:pPr algn="ctr"/>
            <a:r>
              <a:rPr lang="en-GB" sz="13800" b="1" i="1" noProof="0" dirty="0">
                <a:solidFill>
                  <a:schemeClr val="bg1"/>
                </a:solidFill>
              </a:rPr>
              <a:t>Do not use </a:t>
            </a:r>
            <a:endParaRPr lang="en-GB" sz="2400" b="1" i="1" dirty="0"/>
          </a:p>
        </p:txBody>
      </p:sp>
      <p:sp>
        <p:nvSpPr>
          <p:cNvPr id="16" name="Do not use">
            <a:extLst>
              <a:ext uri="{FF2B5EF4-FFF2-40B4-BE49-F238E27FC236}">
                <a16:creationId xmlns:a16="http://schemas.microsoft.com/office/drawing/2014/main" id="{A8FA78FA-4D94-4717-B7C6-6F86378D6B01}"/>
              </a:ext>
            </a:extLst>
          </p:cNvPr>
          <p:cNvSpPr txBox="1"/>
          <p:nvPr userDrawn="1"/>
        </p:nvSpPr>
        <p:spPr>
          <a:xfrm>
            <a:off x="430214" y="5186455"/>
            <a:ext cx="11356974" cy="907941"/>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en-GB" sz="1800" b="0" noProof="0" dirty="0">
                <a:solidFill>
                  <a:schemeClr val="bg1"/>
                </a:solidFill>
              </a:rPr>
              <a:t>Due to PowerPoint’s standard Copy/Paste functionality extra undesirable layouts can appear.</a:t>
            </a:r>
          </a:p>
          <a:p>
            <a:pPr marL="0" marR="0" indent="0" algn="ctr" fontAlgn="auto">
              <a:lnSpc>
                <a:spcPct val="100000"/>
              </a:lnSpc>
              <a:spcBef>
                <a:spcPts val="600"/>
              </a:spcBef>
              <a:spcAft>
                <a:spcPts val="0"/>
              </a:spcAft>
              <a:buClr>
                <a:srgbClr val="003755"/>
              </a:buClr>
              <a:buSzTx/>
              <a:buFontTx/>
              <a:buNone/>
              <a:tabLst/>
            </a:pPr>
            <a:r>
              <a:rPr lang="en-GB" sz="1800" b="0" noProof="0" dirty="0">
                <a:solidFill>
                  <a:schemeClr val="bg1"/>
                </a:solidFill>
              </a:rPr>
              <a:t>Also notice: Layouts after this might contain potential confidential information.</a:t>
            </a:r>
            <a:br>
              <a:rPr lang="en-GB" sz="1800" b="0" noProof="0" dirty="0">
                <a:solidFill>
                  <a:schemeClr val="bg1"/>
                </a:solidFill>
              </a:rPr>
            </a:br>
            <a:endParaRPr lang="en-GB" sz="1800" b="0" noProof="0" dirty="0">
              <a:solidFill>
                <a:schemeClr val="bg1"/>
              </a:solidFill>
            </a:endParaRPr>
          </a:p>
        </p:txBody>
      </p:sp>
    </p:spTree>
    <p:extLst>
      <p:ext uri="{BB962C8B-B14F-4D97-AF65-F5344CB8AC3E}">
        <p14:creationId xmlns:p14="http://schemas.microsoft.com/office/powerpoint/2010/main" val="213521261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1_Two Content C">
    <p:spTree>
      <p:nvGrpSpPr>
        <p:cNvPr id="1" name=""/>
        <p:cNvGrpSpPr/>
        <p:nvPr/>
      </p:nvGrpSpPr>
      <p:grpSpPr>
        <a:xfrm>
          <a:off x="0" y="0"/>
          <a:ext cx="0" cy="0"/>
          <a:chOff x="0" y="0"/>
          <a:chExt cx="0" cy="0"/>
        </a:xfrm>
      </p:grpSpPr>
      <p:pic>
        <p:nvPicPr>
          <p:cNvPr id="5" name="Billede 4" descr="Et billede, der indeholder udendørs, strand, felt, mand&#10;&#10;Automatisk genereret beskrivelse">
            <a:extLst>
              <a:ext uri="{FF2B5EF4-FFF2-40B4-BE49-F238E27FC236}">
                <a16:creationId xmlns:a16="http://schemas.microsoft.com/office/drawing/2014/main" id="{5B0117A3-0626-2D43-9A00-0A71BD7CF64C}"/>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8282" r="8362" b="16644"/>
          <a:stretch/>
        </p:blipFill>
        <p:spPr>
          <a:xfrm>
            <a:off x="0" y="0"/>
            <a:ext cx="6677576" cy="6858000"/>
          </a:xfrm>
          <a:prstGeom prst="rect">
            <a:avLst/>
          </a:prstGeom>
        </p:spPr>
      </p:pic>
      <p:graphicFrame>
        <p:nvGraphicFramePr>
          <p:cNvPr id="4" name="Objekt 3" hidden="1">
            <a:extLst>
              <a:ext uri="{FF2B5EF4-FFF2-40B4-BE49-F238E27FC236}">
                <a16:creationId xmlns:a16="http://schemas.microsoft.com/office/drawing/2014/main" id="{CEDB0737-A31E-4D9A-AACB-46AA4C81D37F}"/>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21" imgH="420" progId="TCLayout.ActiveDocument.1">
                  <p:embed/>
                </p:oleObj>
              </mc:Choice>
              <mc:Fallback>
                <p:oleObj name="think-cell Slide" r:id="rId5" imgW="421" imgH="420" progId="TCLayout.ActiveDocument.1">
                  <p:embed/>
                  <p:pic>
                    <p:nvPicPr>
                      <p:cNvPr id="4" name="Objekt 3" hidden="1">
                        <a:extLst>
                          <a:ext uri="{FF2B5EF4-FFF2-40B4-BE49-F238E27FC236}">
                            <a16:creationId xmlns:a16="http://schemas.microsoft.com/office/drawing/2014/main" id="{CEDB0737-A31E-4D9A-AACB-46AA4C81D37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ktangel 1" hidden="1">
            <a:extLst>
              <a:ext uri="{FF2B5EF4-FFF2-40B4-BE49-F238E27FC236}">
                <a16:creationId xmlns:a16="http://schemas.microsoft.com/office/drawing/2014/main" id="{F8205348-CF07-4DF1-B5E1-BA961AAC415D}"/>
              </a:ext>
            </a:extLst>
          </p:cNvPr>
          <p:cNvSpPr/>
          <p:nvPr userDrawn="1">
            <p:custDataLst>
              <p:tags r:id="rId2"/>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l">
              <a:lnSpc>
                <a:spcPct val="90000"/>
              </a:lnSpc>
            </a:pPr>
            <a:endParaRPr lang="da-DK" sz="2500" b="1" i="0" baseline="0" noProof="0" err="1">
              <a:latin typeface="TDC NET" panose="00000500000000000000" pitchFamily="2" charset="0"/>
              <a:ea typeface="+mj-ea"/>
              <a:cs typeface="+mj-cs"/>
              <a:sym typeface="TDC NET" panose="00000500000000000000" pitchFamily="2" charset="0"/>
            </a:endParaRPr>
          </a:p>
        </p:txBody>
      </p:sp>
      <p:sp>
        <p:nvSpPr>
          <p:cNvPr id="14" name="Title 1">
            <a:extLst>
              <a:ext uri="{FF2B5EF4-FFF2-40B4-BE49-F238E27FC236}">
                <a16:creationId xmlns:a16="http://schemas.microsoft.com/office/drawing/2014/main" id="{8142A49F-08E5-4F4D-8751-51CEFBAD2D57}"/>
              </a:ext>
            </a:extLst>
          </p:cNvPr>
          <p:cNvSpPr>
            <a:spLocks noGrp="1"/>
          </p:cNvSpPr>
          <p:nvPr>
            <p:ph type="title"/>
          </p:nvPr>
        </p:nvSpPr>
        <p:spPr>
          <a:xfrm>
            <a:off x="588000" y="396000"/>
            <a:ext cx="4320000" cy="638636"/>
          </a:xfrm>
        </p:spPr>
        <p:txBody>
          <a:bodyPr>
            <a:spAutoFit/>
          </a:bodyPr>
          <a:lstStyle>
            <a:lvl1pPr>
              <a:defRPr>
                <a:latin typeface="+mj-lt"/>
              </a:defRPr>
            </a:lvl1pPr>
          </a:lstStyle>
          <a:p>
            <a:r>
              <a:rPr lang="da-DK"/>
              <a:t>Klik for at redigere titeltypografien i masteren</a:t>
            </a:r>
            <a:endParaRPr lang="en-GB"/>
          </a:p>
        </p:txBody>
      </p:sp>
      <p:sp>
        <p:nvSpPr>
          <p:cNvPr id="19" name="Text Placeholder note">
            <a:extLst>
              <a:ext uri="{FF2B5EF4-FFF2-40B4-BE49-F238E27FC236}">
                <a16:creationId xmlns:a16="http://schemas.microsoft.com/office/drawing/2014/main" id="{648E688D-D49E-48B7-BAC7-06F39056C1B1}"/>
              </a:ext>
            </a:extLst>
          </p:cNvPr>
          <p:cNvSpPr>
            <a:spLocks noGrp="1"/>
          </p:cNvSpPr>
          <p:nvPr>
            <p:ph type="body" sz="quarter" idx="26"/>
          </p:nvPr>
        </p:nvSpPr>
        <p:spPr>
          <a:xfrm>
            <a:off x="1632000" y="6471189"/>
            <a:ext cx="3276000" cy="138499"/>
          </a:xfrm>
        </p:spPr>
        <p:txBody>
          <a:bodyPr anchor="ctr" anchorCtr="0">
            <a:spAutoFit/>
          </a:bodyPr>
          <a:lstStyle>
            <a:lvl1pPr marL="162000" indent="-162000">
              <a:spcAft>
                <a:spcPts val="0"/>
              </a:spcAft>
              <a:buClrTx/>
              <a:buSzPct val="100000"/>
              <a:buFont typeface="+mj-lt"/>
              <a:buAutoNum type="arabicPeriod"/>
              <a:defRPr sz="1000">
                <a:solidFill>
                  <a:srgbClr val="787878"/>
                </a:solidFill>
                <a:latin typeface="+mj-lt"/>
              </a:defRPr>
            </a:lvl1pPr>
          </a:lstStyle>
          <a:p>
            <a:pPr lvl="0"/>
            <a:r>
              <a:rPr lang="da-DK"/>
              <a:t>Klik for at redigere teksttypografierne i masteren</a:t>
            </a:r>
          </a:p>
        </p:txBody>
      </p:sp>
      <p:pic>
        <p:nvPicPr>
          <p:cNvPr id="11" name="Logo">
            <a:extLst>
              <a:ext uri="{FF2B5EF4-FFF2-40B4-BE49-F238E27FC236}">
                <a16:creationId xmlns:a16="http://schemas.microsoft.com/office/drawing/2014/main" id="{A2EC3281-5937-7846-BBB7-D194965E8D86}"/>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302020" y="6399299"/>
            <a:ext cx="989149" cy="282278"/>
          </a:xfrm>
          <a:prstGeom prst="rect">
            <a:avLst/>
          </a:prstGeom>
        </p:spPr>
      </p:pic>
      <p:sp>
        <p:nvSpPr>
          <p:cNvPr id="10" name="Content Placeholder 2">
            <a:extLst>
              <a:ext uri="{FF2B5EF4-FFF2-40B4-BE49-F238E27FC236}">
                <a16:creationId xmlns:a16="http://schemas.microsoft.com/office/drawing/2014/main" id="{3062EEB9-DA01-4B99-9774-25C8926F6F8F}"/>
              </a:ext>
            </a:extLst>
          </p:cNvPr>
          <p:cNvSpPr>
            <a:spLocks noGrp="1"/>
          </p:cNvSpPr>
          <p:nvPr>
            <p:ph idx="28"/>
          </p:nvPr>
        </p:nvSpPr>
        <p:spPr>
          <a:xfrm>
            <a:off x="588000" y="1376363"/>
            <a:ext cx="4320000" cy="4824000"/>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en-GB" noProof="0"/>
          </a:p>
        </p:txBody>
      </p:sp>
    </p:spTree>
    <p:extLst>
      <p:ext uri="{BB962C8B-B14F-4D97-AF65-F5344CB8AC3E}">
        <p14:creationId xmlns:p14="http://schemas.microsoft.com/office/powerpoint/2010/main" val="2976039134"/>
      </p:ext>
    </p:extLst>
  </p:cSld>
  <p:clrMapOvr>
    <a:masterClrMapping/>
  </p:clrMapOvr>
  <p:extLst>
    <p:ext uri="{DCECCB84-F9BA-43D5-87BE-67443E8EF086}">
      <p15:sldGuideLst xmlns:p15="http://schemas.microsoft.com/office/powerpoint/2012/main"/>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AC9A7553-1D50-4968-9FDD-6E190024E4D6}"/>
              </a:ext>
            </a:extLst>
          </p:cNvPr>
          <p:cNvGraphicFramePr>
            <a:graphicFrameLocks noChangeAspect="1"/>
          </p:cNvGraphicFramePr>
          <p:nvPr userDrawn="1">
            <p:custDataLst>
              <p:tags r:id="rId1"/>
            </p:custDataLst>
            <p:extLst>
              <p:ext uri="{D42A27DB-BD31-4B8C-83A1-F6EECF244321}">
                <p14:modId xmlns:p14="http://schemas.microsoft.com/office/powerpoint/2010/main" val="113655830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47" imgH="346" progId="TCLayout.ActiveDocument.1">
                  <p:embed/>
                </p:oleObj>
              </mc:Choice>
              <mc:Fallback>
                <p:oleObj name="think-cell Slide" r:id="rId4" imgW="347" imgH="346" progId="TCLayout.ActiveDocument.1">
                  <p:embed/>
                  <p:pic>
                    <p:nvPicPr>
                      <p:cNvPr id="3" name="Object 2" hidden="1">
                        <a:extLst>
                          <a:ext uri="{FF2B5EF4-FFF2-40B4-BE49-F238E27FC236}">
                            <a16:creationId xmlns:a16="http://schemas.microsoft.com/office/drawing/2014/main" id="{AC9A7553-1D50-4968-9FDD-6E190024E4D6}"/>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B196184C-066E-4F98-A782-4F8EE81C4B45}"/>
              </a:ext>
            </a:extLst>
          </p:cNvPr>
          <p:cNvSpPr/>
          <p:nvPr userDrawn="1">
            <p:custDataLst>
              <p:tags r:id="rId2"/>
            </p:custDataLst>
          </p:nvPr>
        </p:nvSpPr>
        <p:spPr>
          <a:xfrm>
            <a:off x="0" y="0"/>
            <a:ext cx="158750" cy="15875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6000"/>
              </a:lnSpc>
              <a:spcBef>
                <a:spcPct val="0"/>
              </a:spcBef>
              <a:spcAft>
                <a:spcPct val="0"/>
              </a:spcAft>
            </a:pPr>
            <a:endParaRPr lang="en-US" sz="2700" b="0" i="0" baseline="0" dirty="0" err="1">
              <a:solidFill>
                <a:schemeClr val="bg1"/>
              </a:solidFill>
              <a:latin typeface="TDC" panose="020B0503060202020204" pitchFamily="34" charset="0"/>
              <a:ea typeface="+mj-ea"/>
              <a:cs typeface="+mj-cs"/>
              <a:sym typeface="TDC" panose="020B0503060202020204" pitchFamily="34" charset="0"/>
            </a:endParaRPr>
          </a:p>
        </p:txBody>
      </p:sp>
      <p:sp>
        <p:nvSpPr>
          <p:cNvPr id="2" name="2. Slide Title"/>
          <p:cNvSpPr>
            <a:spLocks noGrp="1"/>
          </p:cNvSpPr>
          <p:nvPr>
            <p:ph type="title"/>
          </p:nvPr>
        </p:nvSpPr>
        <p:spPr bwMode="auto">
          <a:xfrm>
            <a:off x="576000" y="415189"/>
            <a:ext cx="11082600" cy="398892"/>
          </a:xfrm>
        </p:spPr>
        <p:txBody>
          <a:bodyPr/>
          <a:lstStyle/>
          <a:p>
            <a:r>
              <a:rPr lang="en-US"/>
              <a:t>Click to edit Master title style</a:t>
            </a:r>
            <a:endParaRPr lang="en-US" dirty="0"/>
          </a:p>
        </p:txBody>
      </p:sp>
      <p:sp>
        <p:nvSpPr>
          <p:cNvPr id="5" name="doc id" hidden="1"/>
          <p:cNvSpPr>
            <a:spLocks noChangeArrowheads="1"/>
          </p:cNvSpPr>
          <p:nvPr userDrawn="1"/>
        </p:nvSpPr>
        <p:spPr bwMode="auto">
          <a:xfrm>
            <a:off x="10995479" y="51833"/>
            <a:ext cx="894152" cy="12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algn="r" defTabSz="895350"/>
            <a:endParaRPr lang="en-US" sz="800" baseline="0" dirty="0">
              <a:solidFill>
                <a:srgbClr val="808080"/>
              </a:solidFill>
              <a:latin typeface="+mn-lt"/>
              <a:ea typeface="+mn-ea"/>
            </a:endParaRPr>
          </a:p>
        </p:txBody>
      </p:sp>
      <p:sp>
        <p:nvSpPr>
          <p:cNvPr id="6" name="Text Placeholder 5">
            <a:extLst>
              <a:ext uri="{FF2B5EF4-FFF2-40B4-BE49-F238E27FC236}">
                <a16:creationId xmlns:a16="http://schemas.microsoft.com/office/drawing/2014/main" id="{EAAA3309-243F-44E4-A456-52CD25ABF6B0}"/>
              </a:ext>
            </a:extLst>
          </p:cNvPr>
          <p:cNvSpPr>
            <a:spLocks noGrp="1"/>
          </p:cNvSpPr>
          <p:nvPr>
            <p:ph type="body" sz="quarter" idx="10"/>
          </p:nvPr>
        </p:nvSpPr>
        <p:spPr>
          <a:xfrm>
            <a:off x="576263" y="1112838"/>
            <a:ext cx="5519737" cy="15795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dirty="0"/>
          </a:p>
        </p:txBody>
      </p:sp>
      <p:sp>
        <p:nvSpPr>
          <p:cNvPr id="9" name="Text Placeholder 8">
            <a:extLst>
              <a:ext uri="{FF2B5EF4-FFF2-40B4-BE49-F238E27FC236}">
                <a16:creationId xmlns:a16="http://schemas.microsoft.com/office/drawing/2014/main" id="{A7D1A824-694D-4EF3-AC3C-573AA8179913}"/>
              </a:ext>
            </a:extLst>
          </p:cNvPr>
          <p:cNvSpPr>
            <a:spLocks noGrp="1"/>
          </p:cNvSpPr>
          <p:nvPr>
            <p:ph type="body" sz="quarter" idx="11" hasCustomPrompt="1"/>
          </p:nvPr>
        </p:nvSpPr>
        <p:spPr>
          <a:xfrm>
            <a:off x="571500" y="6334125"/>
            <a:ext cx="7339013" cy="115416"/>
          </a:xfrm>
        </p:spPr>
        <p:txBody>
          <a:bodyPr/>
          <a:lstStyle>
            <a:lvl1pPr marL="182880" indent="-182880">
              <a:buClr>
                <a:schemeClr val="accent6"/>
              </a:buClr>
              <a:buFont typeface="+mj-lt"/>
              <a:buAutoNum type="arabicParenR"/>
              <a:defRPr sz="750">
                <a:solidFill>
                  <a:schemeClr val="accent6"/>
                </a:solidFill>
              </a:defRPr>
            </a:lvl1pPr>
            <a:lvl2pPr>
              <a:defRPr sz="800"/>
            </a:lvl2pPr>
            <a:lvl3pPr>
              <a:defRPr sz="800"/>
            </a:lvl3pPr>
            <a:lvl4pPr>
              <a:defRPr sz="800"/>
            </a:lvl4pPr>
            <a:lvl5pPr>
              <a:defRPr sz="800"/>
            </a:lvl5pPr>
          </a:lstStyle>
          <a:p>
            <a:pPr lvl="0"/>
            <a:r>
              <a:rPr lang="en-US" dirty="0"/>
              <a:t>References / footnotes</a:t>
            </a:r>
          </a:p>
        </p:txBody>
      </p:sp>
      <p:sp>
        <p:nvSpPr>
          <p:cNvPr id="33" name="Text Placeholder 32">
            <a:extLst>
              <a:ext uri="{FF2B5EF4-FFF2-40B4-BE49-F238E27FC236}">
                <a16:creationId xmlns:a16="http://schemas.microsoft.com/office/drawing/2014/main" id="{F31F656F-1BAD-4977-81F5-9B00062123BE}"/>
              </a:ext>
            </a:extLst>
          </p:cNvPr>
          <p:cNvSpPr>
            <a:spLocks noGrp="1"/>
          </p:cNvSpPr>
          <p:nvPr>
            <p:ph type="body" sz="quarter" idx="12" hasCustomPrompt="1"/>
          </p:nvPr>
        </p:nvSpPr>
        <p:spPr>
          <a:xfrm>
            <a:off x="576263" y="130403"/>
            <a:ext cx="1846262" cy="143918"/>
          </a:xfrm>
        </p:spPr>
        <p:txBody>
          <a:bodyPr/>
          <a:lstStyle>
            <a:lvl1pPr>
              <a:defRPr sz="800">
                <a:solidFill>
                  <a:schemeClr val="accent6"/>
                </a:solidFill>
              </a:defRPr>
            </a:lvl1pPr>
          </a:lstStyle>
          <a:p>
            <a:pPr lvl="0"/>
            <a:r>
              <a:rPr lang="da-DK" dirty="0"/>
              <a:t>TITLE THEME</a:t>
            </a:r>
          </a:p>
          <a:p>
            <a:pPr lvl="0"/>
            <a:endParaRPr lang="da-DK" dirty="0"/>
          </a:p>
        </p:txBody>
      </p:sp>
    </p:spTree>
    <p:extLst>
      <p:ext uri="{BB962C8B-B14F-4D97-AF65-F5344CB8AC3E}">
        <p14:creationId xmlns:p14="http://schemas.microsoft.com/office/powerpoint/2010/main" val="1449858349"/>
      </p:ext>
    </p:extLst>
  </p:cSld>
  <p:clrMapOvr>
    <a:masterClrMapping/>
  </p:clrMapOvr>
  <p:extLst>
    <p:ext uri="{DCECCB84-F9BA-43D5-87BE-67443E8EF086}">
      <p15:sldGuideLst xmlns:p15="http://schemas.microsoft.com/office/powerpoint/2012/main">
        <p15:guide id="3" orient="horz" pos="583">
          <p15:clr>
            <a:srgbClr val="F26B43"/>
          </p15:clr>
        </p15:guide>
        <p15:guide id="4" orient="horz" pos="3990">
          <p15:clr>
            <a:srgbClr val="F26B43"/>
          </p15:clr>
        </p15:guide>
        <p15:guide id="5" pos="36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AC9A7553-1D50-4968-9FDD-6E190024E4D6}"/>
              </a:ext>
            </a:extLst>
          </p:cNvPr>
          <p:cNvGraphicFramePr>
            <a:graphicFrameLocks noChangeAspect="1"/>
          </p:cNvGraphicFramePr>
          <p:nvPr userDrawn="1">
            <p:custDataLst>
              <p:tags r:id="rId1"/>
            </p:custDataLst>
            <p:extLst>
              <p:ext uri="{D42A27DB-BD31-4B8C-83A1-F6EECF244321}">
                <p14:modId xmlns:p14="http://schemas.microsoft.com/office/powerpoint/2010/main" val="292445232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47" imgH="346" progId="TCLayout.ActiveDocument.1">
                  <p:embed/>
                </p:oleObj>
              </mc:Choice>
              <mc:Fallback>
                <p:oleObj name="think-cell Slide" r:id="rId4" imgW="347" imgH="346" progId="TCLayout.ActiveDocument.1">
                  <p:embed/>
                  <p:pic>
                    <p:nvPicPr>
                      <p:cNvPr id="3" name="Object 2" hidden="1">
                        <a:extLst>
                          <a:ext uri="{FF2B5EF4-FFF2-40B4-BE49-F238E27FC236}">
                            <a16:creationId xmlns:a16="http://schemas.microsoft.com/office/drawing/2014/main" id="{AC9A7553-1D50-4968-9FDD-6E190024E4D6}"/>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4" name="Rektangel 3" hidden="1">
            <a:extLst>
              <a:ext uri="{FF2B5EF4-FFF2-40B4-BE49-F238E27FC236}">
                <a16:creationId xmlns:a16="http://schemas.microsoft.com/office/drawing/2014/main" id="{65456706-CDB5-4764-9159-1E19CD9FE65B}"/>
              </a:ext>
            </a:extLst>
          </p:cNvPr>
          <p:cNvSpPr/>
          <p:nvPr userDrawn="1">
            <p:custDataLst>
              <p:tags r:id="rId2"/>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l">
              <a:lnSpc>
                <a:spcPct val="90000"/>
              </a:lnSpc>
            </a:pPr>
            <a:endParaRPr lang="en-US" sz="2500" b="1" i="0" baseline="0" noProof="0" dirty="0">
              <a:latin typeface="TDC NET" panose="020B0604020202020204" charset="0"/>
              <a:ea typeface="+mj-ea"/>
              <a:cs typeface="+mj-cs"/>
              <a:sym typeface="TDC NET" panose="020B0604020202020204" charset="0"/>
            </a:endParaRPr>
          </a:p>
        </p:txBody>
      </p:sp>
      <p:sp>
        <p:nvSpPr>
          <p:cNvPr id="2" name="2. Slide Title"/>
          <p:cNvSpPr>
            <a:spLocks noGrp="1"/>
          </p:cNvSpPr>
          <p:nvPr>
            <p:ph type="title" hasCustomPrompt="1"/>
          </p:nvPr>
        </p:nvSpPr>
        <p:spPr bwMode="auto"/>
        <p:txBody>
          <a:bodyPr/>
          <a:lstStyle/>
          <a:p>
            <a:r>
              <a:rPr lang="en-US" dirty="0"/>
              <a:t>Click to edit Master title style</a:t>
            </a:r>
          </a:p>
        </p:txBody>
      </p:sp>
      <p:sp>
        <p:nvSpPr>
          <p:cNvPr id="5" name="doc id" hidden="1"/>
          <p:cNvSpPr>
            <a:spLocks noChangeArrowheads="1"/>
          </p:cNvSpPr>
          <p:nvPr userDrawn="1"/>
        </p:nvSpPr>
        <p:spPr bwMode="auto">
          <a:xfrm>
            <a:off x="10995479" y="51833"/>
            <a:ext cx="894152" cy="12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algn="r" defTabSz="895350"/>
            <a:endParaRPr lang="en-US" sz="800" baseline="0" dirty="0">
              <a:solidFill>
                <a:srgbClr val="808080"/>
              </a:solidFill>
              <a:latin typeface="+mn-lt"/>
              <a:ea typeface="+mn-ea"/>
            </a:endParaRPr>
          </a:p>
        </p:txBody>
      </p:sp>
    </p:spTree>
    <p:extLst>
      <p:ext uri="{BB962C8B-B14F-4D97-AF65-F5344CB8AC3E}">
        <p14:creationId xmlns:p14="http://schemas.microsoft.com/office/powerpoint/2010/main" val="4171908800"/>
      </p:ext>
    </p:extLst>
  </p:cSld>
  <p:clrMapOvr>
    <a:masterClrMapping/>
  </p:clrMapOvr>
  <p:extLst>
    <p:ext uri="{DCECCB84-F9BA-43D5-87BE-67443E8EF086}">
      <p15:sldGuideLst xmlns:p15="http://schemas.microsoft.com/office/powerpoint/2012/main">
        <p15:guide id="1" pos="7489">
          <p15:clr>
            <a:srgbClr val="F26B43"/>
          </p15:clr>
        </p15:guide>
        <p15:guide id="2" pos="101">
          <p15:clr>
            <a:srgbClr val="F26B43"/>
          </p15:clr>
        </p15:guide>
        <p15:guide id="3" orient="horz" pos="583">
          <p15:clr>
            <a:srgbClr val="F26B43"/>
          </p15:clr>
        </p15:guide>
        <p15:guide id="4" orient="horz" pos="3990">
          <p15:clr>
            <a:srgbClr val="F26B43"/>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Slide A">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8E834A3F-BDAE-4DF9-AC75-C0892EB37CF9}"/>
              </a:ext>
            </a:extLst>
          </p:cNvPr>
          <p:cNvGraphicFramePr>
            <a:graphicFrameLocks noChangeAspect="1"/>
          </p:cNvGraphicFramePr>
          <p:nvPr userDrawn="1">
            <p:custDataLst>
              <p:tags r:id="rId1"/>
            </p:custDataLst>
            <p:extLst>
              <p:ext uri="{D42A27DB-BD31-4B8C-83A1-F6EECF244321}">
                <p14:modId xmlns:p14="http://schemas.microsoft.com/office/powerpoint/2010/main" val="33765440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3" name="Object 2" hidden="1">
                        <a:extLst>
                          <a:ext uri="{FF2B5EF4-FFF2-40B4-BE49-F238E27FC236}">
                            <a16:creationId xmlns:a16="http://schemas.microsoft.com/office/drawing/2014/main" id="{8E834A3F-BDAE-4DF9-AC75-C0892EB37CF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34829302-9074-4400-BC66-3933EA9A1E9F}"/>
              </a:ext>
            </a:extLst>
          </p:cNvPr>
          <p:cNvSpPr/>
          <p:nvPr userDrawn="1">
            <p:custDataLst>
              <p:tags r:id="rId2"/>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l">
              <a:lnSpc>
                <a:spcPct val="90000"/>
              </a:lnSpc>
            </a:pPr>
            <a:endParaRPr lang="en-GB" sz="6000" b="1" i="0" baseline="0" noProof="0" err="1">
              <a:latin typeface="TDC NET" panose="020B0604020202020204" charset="0"/>
              <a:ea typeface="+mj-ea"/>
              <a:cs typeface="+mj-cs"/>
              <a:sym typeface="TDC NET" panose="020B0604020202020204" charset="0"/>
            </a:endParaRPr>
          </a:p>
        </p:txBody>
      </p:sp>
      <p:pic>
        <p:nvPicPr>
          <p:cNvPr id="4" name="Picture 3">
            <a:extLst>
              <a:ext uri="{FF2B5EF4-FFF2-40B4-BE49-F238E27FC236}">
                <a16:creationId xmlns:a16="http://schemas.microsoft.com/office/drawing/2014/main" id="{5E6ECB05-D1C2-4AAC-BA6C-A5102B9490B0}"/>
              </a:ext>
            </a:extLst>
          </p:cNvPr>
          <p:cNvPicPr>
            <a:picLocks noChangeAspect="1"/>
          </p:cNvPicPr>
          <p:nvPr userDrawn="1"/>
        </p:nvPicPr>
        <p:blipFill>
          <a:blip r:embed="rId6"/>
          <a:stretch>
            <a:fillRect/>
          </a:stretch>
        </p:blipFill>
        <p:spPr>
          <a:xfrm>
            <a:off x="0" y="0"/>
            <a:ext cx="12192000" cy="6858000"/>
          </a:xfrm>
          <a:prstGeom prst="rect">
            <a:avLst/>
          </a:prstGeom>
        </p:spPr>
      </p:pic>
      <p:sp>
        <p:nvSpPr>
          <p:cNvPr id="10" name="Title 1">
            <a:extLst>
              <a:ext uri="{FF2B5EF4-FFF2-40B4-BE49-F238E27FC236}">
                <a16:creationId xmlns:a16="http://schemas.microsoft.com/office/drawing/2014/main" id="{5599B25A-2651-4133-A044-8FFFF7EFF07A}"/>
              </a:ext>
            </a:extLst>
          </p:cNvPr>
          <p:cNvSpPr>
            <a:spLocks noGrp="1"/>
          </p:cNvSpPr>
          <p:nvPr>
            <p:ph type="ctrTitle" hasCustomPrompt="1"/>
          </p:nvPr>
        </p:nvSpPr>
        <p:spPr>
          <a:xfrm>
            <a:off x="1185543" y="3418892"/>
            <a:ext cx="8280000" cy="812530"/>
          </a:xfrm>
        </p:spPr>
        <p:txBody>
          <a:bodyPr anchor="b" anchorCtr="0"/>
          <a:lstStyle>
            <a:lvl1pPr algn="l">
              <a:lnSpc>
                <a:spcPct val="88000"/>
              </a:lnSpc>
              <a:defRPr sz="6000">
                <a:solidFill>
                  <a:schemeClr val="accent2"/>
                </a:solidFill>
                <a:latin typeface="+mj-lt"/>
              </a:defRPr>
            </a:lvl1pPr>
          </a:lstStyle>
          <a:p>
            <a:r>
              <a:rPr lang="en-GB"/>
              <a:t>Document title</a:t>
            </a:r>
          </a:p>
        </p:txBody>
      </p:sp>
      <p:sp>
        <p:nvSpPr>
          <p:cNvPr id="12" name="Subtitle 2">
            <a:extLst>
              <a:ext uri="{FF2B5EF4-FFF2-40B4-BE49-F238E27FC236}">
                <a16:creationId xmlns:a16="http://schemas.microsoft.com/office/drawing/2014/main" id="{A9FFA7FC-9718-4CF1-9455-830A00837EF6}"/>
              </a:ext>
            </a:extLst>
          </p:cNvPr>
          <p:cNvSpPr>
            <a:spLocks noGrp="1"/>
          </p:cNvSpPr>
          <p:nvPr>
            <p:ph type="subTitle" idx="1" hasCustomPrompt="1"/>
          </p:nvPr>
        </p:nvSpPr>
        <p:spPr>
          <a:xfrm>
            <a:off x="1185543" y="4341878"/>
            <a:ext cx="8280000" cy="387798"/>
          </a:xfrm>
        </p:spPr>
        <p:txBody>
          <a:bodyPr>
            <a:spAutoFit/>
          </a:bodyPr>
          <a:lstStyle>
            <a:lvl1pPr marL="0" indent="0" algn="l">
              <a:spcBef>
                <a:spcPts val="0"/>
              </a:spcBef>
              <a:buFont typeface="Arial" panose="020B0604020202020204" pitchFamily="34" charset="0"/>
              <a:buChar char="​"/>
              <a:defRPr sz="2800">
                <a:latin typeface="+mj-lt"/>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en-GB"/>
              <a:t>Subtitle</a:t>
            </a:r>
          </a:p>
        </p:txBody>
      </p:sp>
      <p:sp>
        <p:nvSpPr>
          <p:cNvPr id="8" name="Text Placeholder date">
            <a:extLst>
              <a:ext uri="{FF2B5EF4-FFF2-40B4-BE49-F238E27FC236}">
                <a16:creationId xmlns:a16="http://schemas.microsoft.com/office/drawing/2014/main" id="{AC3B71B8-BA2C-4F68-A957-11EFE91AF75D}"/>
              </a:ext>
            </a:extLst>
          </p:cNvPr>
          <p:cNvSpPr>
            <a:spLocks noGrp="1"/>
          </p:cNvSpPr>
          <p:nvPr>
            <p:ph type="body" sz="quarter" idx="11" hasCustomPrompt="1"/>
          </p:nvPr>
        </p:nvSpPr>
        <p:spPr>
          <a:xfrm>
            <a:off x="1185544" y="5195283"/>
            <a:ext cx="8280000" cy="180000"/>
          </a:xfrm>
        </p:spPr>
        <p:txBody>
          <a:bodyPr anchor="b" anchorCtr="0"/>
          <a:lstStyle>
            <a:lvl1pPr marL="0" indent="0" algn="l">
              <a:buNone/>
              <a:defRPr lang="en-US" sz="1400" kern="1200" dirty="0" smtClean="0">
                <a:solidFill>
                  <a:schemeClr val="accent2"/>
                </a:solidFill>
                <a:latin typeface="+mj-lt"/>
                <a:ea typeface="+mn-ea"/>
                <a:cs typeface="+mn-cs"/>
              </a:defRPr>
            </a:lvl1pPr>
            <a:lvl2pPr marL="216000" indent="0">
              <a:buNone/>
              <a:defRPr/>
            </a:lvl2pPr>
          </a:lstStyle>
          <a:p>
            <a:pPr lvl="0"/>
            <a:r>
              <a:rPr lang="en-GB"/>
              <a:t>Document type | Date</a:t>
            </a:r>
          </a:p>
        </p:txBody>
      </p:sp>
      <p:sp>
        <p:nvSpPr>
          <p:cNvPr id="24" name="TextBox 23">
            <a:extLst>
              <a:ext uri="{FF2B5EF4-FFF2-40B4-BE49-F238E27FC236}">
                <a16:creationId xmlns:a16="http://schemas.microsoft.com/office/drawing/2014/main" id="{BA6DA226-23A2-452C-ABE2-1A4604FC1D03}"/>
              </a:ext>
            </a:extLst>
          </p:cNvPr>
          <p:cNvSpPr txBox="1"/>
          <p:nvPr userDrawn="1"/>
        </p:nvSpPr>
        <p:spPr>
          <a:xfrm>
            <a:off x="8715334" y="5927981"/>
            <a:ext cx="2981884" cy="492443"/>
          </a:xfrm>
          <a:prstGeom prst="rect">
            <a:avLst/>
          </a:prstGeom>
          <a:noFill/>
        </p:spPr>
        <p:txBody>
          <a:bodyPr vert="horz" wrap="square" lIns="0" tIns="0" rIns="0" bIns="0" rtlCol="0" anchor="ctr">
            <a:spAutoFit/>
          </a:bodyPr>
          <a:lstStyle/>
          <a:p>
            <a:pPr algn="r"/>
            <a:r>
              <a:rPr lang="en-GB" sz="1600" i="0">
                <a:solidFill>
                  <a:schemeClr val="bg1"/>
                </a:solidFill>
                <a:latin typeface="+mj-lt"/>
              </a:rPr>
              <a:t>We connect Denmark.</a:t>
            </a:r>
          </a:p>
          <a:p>
            <a:pPr algn="r"/>
            <a:r>
              <a:rPr lang="en-GB" sz="1600" i="0">
                <a:solidFill>
                  <a:schemeClr val="bg1"/>
                </a:solidFill>
                <a:latin typeface="+mj-lt"/>
              </a:rPr>
              <a:t>To benefit everyone.</a:t>
            </a:r>
          </a:p>
        </p:txBody>
      </p:sp>
      <p:pic>
        <p:nvPicPr>
          <p:cNvPr id="25" name="Picture 24">
            <a:extLst>
              <a:ext uri="{FF2B5EF4-FFF2-40B4-BE49-F238E27FC236}">
                <a16:creationId xmlns:a16="http://schemas.microsoft.com/office/drawing/2014/main" id="{3E8047B5-2E6E-4A39-9221-2A935372EC61}"/>
              </a:ext>
            </a:extLst>
          </p:cNvPr>
          <p:cNvPicPr>
            <a:picLocks/>
          </p:cNvPicPr>
          <p:nvPr userDrawn="1"/>
        </p:nvPicPr>
        <p:blipFill>
          <a:blip r:embed="rId7" cstate="screen">
            <a:extLst>
              <a:ext uri="{28A0092B-C50C-407E-A947-70E740481C1C}">
                <a14:useLocalDpi xmlns:a14="http://schemas.microsoft.com/office/drawing/2010/main"/>
              </a:ext>
            </a:extLst>
          </a:blip>
          <a:stretch>
            <a:fillRect/>
          </a:stretch>
        </p:blipFill>
        <p:spPr>
          <a:xfrm>
            <a:off x="708142" y="5946270"/>
            <a:ext cx="1566393" cy="455865"/>
          </a:xfrm>
          <a:prstGeom prst="rect">
            <a:avLst/>
          </a:prstGeom>
        </p:spPr>
      </p:pic>
    </p:spTree>
    <p:extLst>
      <p:ext uri="{BB962C8B-B14F-4D97-AF65-F5344CB8AC3E}">
        <p14:creationId xmlns:p14="http://schemas.microsoft.com/office/powerpoint/2010/main" val="3306645982"/>
      </p:ext>
    </p:extLst>
  </p:cSld>
  <p:clrMapOvr>
    <a:masterClrMapping/>
  </p:clrMapOvr>
  <p:hf hdr="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Report">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C66ECE53-18FB-4838-BC40-01E4D1E96904}"/>
              </a:ext>
            </a:extLst>
          </p:cNvPr>
          <p:cNvSpPr>
            <a:spLocks noGrp="1"/>
          </p:cNvSpPr>
          <p:nvPr>
            <p:ph type="title"/>
          </p:nvPr>
        </p:nvSpPr>
        <p:spPr>
          <a:xfrm>
            <a:off x="588000" y="396000"/>
            <a:ext cx="11016000" cy="319318"/>
          </a:xfrm>
        </p:spPr>
        <p:txBody>
          <a:bodyPr wrap="square">
            <a:spAutoFit/>
          </a:bodyPr>
          <a:lstStyle>
            <a:lvl1pPr>
              <a:defRPr>
                <a:latin typeface="+mj-lt"/>
              </a:defRPr>
            </a:lvl1pPr>
          </a:lstStyle>
          <a:p>
            <a:r>
              <a:rPr lang="da-DK"/>
              <a:t>Klik for at redigere titeltypografien i masteren</a:t>
            </a:r>
            <a:endParaRPr lang="en-GB" dirty="0"/>
          </a:p>
        </p:txBody>
      </p:sp>
      <p:sp>
        <p:nvSpPr>
          <p:cNvPr id="3" name="Content Placeholder 2"/>
          <p:cNvSpPr>
            <a:spLocks noGrp="1"/>
          </p:cNvSpPr>
          <p:nvPr>
            <p:ph idx="1"/>
          </p:nvPr>
        </p:nvSpPr>
        <p:spPr>
          <a:xfrm>
            <a:off x="588000" y="1376363"/>
            <a:ext cx="11016000" cy="4824000"/>
          </a:xfrm>
        </p:spPr>
        <p:txBody>
          <a:bodyPr/>
          <a:lstStyle>
            <a:lvl1pPr>
              <a:buSzPct val="110000"/>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en-GB" noProof="0" dirty="0"/>
          </a:p>
        </p:txBody>
      </p:sp>
      <p:sp>
        <p:nvSpPr>
          <p:cNvPr id="8" name="Text Placeholder note">
            <a:extLst>
              <a:ext uri="{FF2B5EF4-FFF2-40B4-BE49-F238E27FC236}">
                <a16:creationId xmlns:a16="http://schemas.microsoft.com/office/drawing/2014/main" id="{D89EF5F8-4B69-4EC4-BF21-3911EEA699CE}"/>
              </a:ext>
            </a:extLst>
          </p:cNvPr>
          <p:cNvSpPr>
            <a:spLocks noGrp="1"/>
          </p:cNvSpPr>
          <p:nvPr>
            <p:ph type="body" sz="quarter" idx="26"/>
          </p:nvPr>
        </p:nvSpPr>
        <p:spPr>
          <a:xfrm>
            <a:off x="1632000" y="6471189"/>
            <a:ext cx="9972000" cy="138499"/>
          </a:xfrm>
        </p:spPr>
        <p:txBody>
          <a:bodyPr anchor="ctr" anchorCtr="0">
            <a:spAutoFit/>
          </a:bodyPr>
          <a:lstStyle>
            <a:lvl1pPr marL="162000" indent="-162000">
              <a:spcAft>
                <a:spcPts val="0"/>
              </a:spcAft>
              <a:buClrTx/>
              <a:buSzPct val="100000"/>
              <a:buFont typeface="+mj-lt"/>
              <a:buAutoNum type="arabicPeriod"/>
              <a:defRPr sz="1000">
                <a:solidFill>
                  <a:srgbClr val="787878"/>
                </a:solidFill>
                <a:latin typeface="+mj-lt"/>
              </a:defRPr>
            </a:lvl1pPr>
          </a:lstStyle>
          <a:p>
            <a:pPr lvl="0"/>
            <a:r>
              <a:rPr lang="da-DK"/>
              <a:t>Klik for at redigere teksttypografierne i masteren</a:t>
            </a:r>
          </a:p>
        </p:txBody>
      </p:sp>
    </p:spTree>
    <p:extLst>
      <p:ext uri="{BB962C8B-B14F-4D97-AF65-F5344CB8AC3E}">
        <p14:creationId xmlns:p14="http://schemas.microsoft.com/office/powerpoint/2010/main" val="289585939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Slide B">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10556AC7-B82E-4849-8D4E-A3E96A3E5FB3}"/>
              </a:ext>
            </a:extLst>
          </p:cNvPr>
          <p:cNvGraphicFramePr>
            <a:graphicFrameLocks noChangeAspect="1"/>
          </p:cNvGraphicFramePr>
          <p:nvPr userDrawn="1">
            <p:custDataLst>
              <p:tags r:id="rId1"/>
            </p:custDataLst>
            <p:extLst>
              <p:ext uri="{D42A27DB-BD31-4B8C-83A1-F6EECF244321}">
                <p14:modId xmlns:p14="http://schemas.microsoft.com/office/powerpoint/2010/main" val="39228030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3" name="Object 2" hidden="1">
                        <a:extLst>
                          <a:ext uri="{FF2B5EF4-FFF2-40B4-BE49-F238E27FC236}">
                            <a16:creationId xmlns:a16="http://schemas.microsoft.com/office/drawing/2014/main" id="{10556AC7-B82E-4849-8D4E-A3E96A3E5FB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873A33C-EA07-4973-91D9-D49D211FD128}"/>
              </a:ext>
            </a:extLst>
          </p:cNvPr>
          <p:cNvSpPr/>
          <p:nvPr userDrawn="1">
            <p:custDataLst>
              <p:tags r:id="rId2"/>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l">
              <a:lnSpc>
                <a:spcPct val="90000"/>
              </a:lnSpc>
            </a:pPr>
            <a:endParaRPr lang="en-GB" sz="6000" b="1" i="0" baseline="0" noProof="0" err="1">
              <a:latin typeface="TDC NET" panose="020B0604020202020204" charset="0"/>
              <a:ea typeface="+mj-ea"/>
              <a:cs typeface="+mj-cs"/>
              <a:sym typeface="TDC NET" panose="020B0604020202020204" charset="0"/>
            </a:endParaRPr>
          </a:p>
        </p:txBody>
      </p:sp>
      <p:pic>
        <p:nvPicPr>
          <p:cNvPr id="14" name="Picture 13">
            <a:extLst>
              <a:ext uri="{FF2B5EF4-FFF2-40B4-BE49-F238E27FC236}">
                <a16:creationId xmlns:a16="http://schemas.microsoft.com/office/drawing/2014/main" id="{820CAC06-CB9B-4249-B35D-A2F1DBDECE4E}"/>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0" y="0"/>
            <a:ext cx="12192000" cy="6864096"/>
          </a:xfrm>
          <a:prstGeom prst="rect">
            <a:avLst/>
          </a:prstGeom>
        </p:spPr>
      </p:pic>
      <p:pic>
        <p:nvPicPr>
          <p:cNvPr id="4" name="Picture 3">
            <a:extLst>
              <a:ext uri="{FF2B5EF4-FFF2-40B4-BE49-F238E27FC236}">
                <a16:creationId xmlns:a16="http://schemas.microsoft.com/office/drawing/2014/main" id="{CD7D00CA-4E1A-45A8-98E0-D9DD70F14A06}"/>
              </a:ext>
            </a:extLst>
          </p:cNvPr>
          <p:cNvPicPr>
            <a:picLocks noChangeAspect="1"/>
          </p:cNvPicPr>
          <p:nvPr userDrawn="1"/>
        </p:nvPicPr>
        <p:blipFill>
          <a:blip r:embed="rId7"/>
          <a:stretch>
            <a:fillRect/>
          </a:stretch>
        </p:blipFill>
        <p:spPr>
          <a:xfrm>
            <a:off x="0" y="0"/>
            <a:ext cx="10632346" cy="5797798"/>
          </a:xfrm>
          <a:prstGeom prst="rect">
            <a:avLst/>
          </a:prstGeom>
        </p:spPr>
      </p:pic>
      <p:sp>
        <p:nvSpPr>
          <p:cNvPr id="10" name="Title 1">
            <a:extLst>
              <a:ext uri="{FF2B5EF4-FFF2-40B4-BE49-F238E27FC236}">
                <a16:creationId xmlns:a16="http://schemas.microsoft.com/office/drawing/2014/main" id="{5599B25A-2651-4133-A044-8FFFF7EFF07A}"/>
              </a:ext>
            </a:extLst>
          </p:cNvPr>
          <p:cNvSpPr>
            <a:spLocks noGrp="1"/>
          </p:cNvSpPr>
          <p:nvPr>
            <p:ph type="ctrTitle" hasCustomPrompt="1"/>
          </p:nvPr>
        </p:nvSpPr>
        <p:spPr>
          <a:xfrm>
            <a:off x="1185543" y="3418892"/>
            <a:ext cx="6210937" cy="812530"/>
          </a:xfrm>
        </p:spPr>
        <p:txBody>
          <a:bodyPr anchor="b" anchorCtr="0"/>
          <a:lstStyle>
            <a:lvl1pPr algn="l">
              <a:lnSpc>
                <a:spcPct val="88000"/>
              </a:lnSpc>
              <a:defRPr sz="6000">
                <a:solidFill>
                  <a:schemeClr val="bg1"/>
                </a:solidFill>
                <a:latin typeface="+mj-lt"/>
              </a:defRPr>
            </a:lvl1pPr>
          </a:lstStyle>
          <a:p>
            <a:r>
              <a:rPr lang="en-GB"/>
              <a:t>Document title</a:t>
            </a:r>
          </a:p>
        </p:txBody>
      </p:sp>
      <p:sp>
        <p:nvSpPr>
          <p:cNvPr id="12" name="Subtitle 2">
            <a:extLst>
              <a:ext uri="{FF2B5EF4-FFF2-40B4-BE49-F238E27FC236}">
                <a16:creationId xmlns:a16="http://schemas.microsoft.com/office/drawing/2014/main" id="{A9FFA7FC-9718-4CF1-9455-830A00837EF6}"/>
              </a:ext>
            </a:extLst>
          </p:cNvPr>
          <p:cNvSpPr>
            <a:spLocks noGrp="1"/>
          </p:cNvSpPr>
          <p:nvPr>
            <p:ph type="subTitle" idx="1" hasCustomPrompt="1"/>
          </p:nvPr>
        </p:nvSpPr>
        <p:spPr>
          <a:xfrm>
            <a:off x="1185543" y="4341878"/>
            <a:ext cx="6210937" cy="387798"/>
          </a:xfrm>
        </p:spPr>
        <p:txBody>
          <a:bodyPr wrap="square">
            <a:spAutoFit/>
          </a:bodyPr>
          <a:lstStyle>
            <a:lvl1pPr marL="0" indent="0" algn="l">
              <a:spcBef>
                <a:spcPts val="0"/>
              </a:spcBef>
              <a:buFont typeface="Arial" panose="020B0604020202020204" pitchFamily="34" charset="0"/>
              <a:buChar char="​"/>
              <a:defRPr sz="2800">
                <a:solidFill>
                  <a:schemeClr val="bg1"/>
                </a:solidFill>
                <a:latin typeface="+mj-lt"/>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en-GB"/>
              <a:t>Subtitle</a:t>
            </a:r>
          </a:p>
        </p:txBody>
      </p:sp>
      <p:sp>
        <p:nvSpPr>
          <p:cNvPr id="8" name="Text Placeholder date">
            <a:extLst>
              <a:ext uri="{FF2B5EF4-FFF2-40B4-BE49-F238E27FC236}">
                <a16:creationId xmlns:a16="http://schemas.microsoft.com/office/drawing/2014/main" id="{AC3B71B8-BA2C-4F68-A957-11EFE91AF75D}"/>
              </a:ext>
            </a:extLst>
          </p:cNvPr>
          <p:cNvSpPr>
            <a:spLocks noGrp="1"/>
          </p:cNvSpPr>
          <p:nvPr>
            <p:ph type="body" sz="quarter" idx="11" hasCustomPrompt="1"/>
          </p:nvPr>
        </p:nvSpPr>
        <p:spPr>
          <a:xfrm>
            <a:off x="1185544" y="5195283"/>
            <a:ext cx="6210937" cy="180000"/>
          </a:xfrm>
        </p:spPr>
        <p:txBody>
          <a:bodyPr anchor="b" anchorCtr="0"/>
          <a:lstStyle>
            <a:lvl1pPr marL="0" indent="0" algn="l">
              <a:buNone/>
              <a:defRPr lang="en-US" sz="1400" kern="1200" dirty="0" smtClean="0">
                <a:solidFill>
                  <a:schemeClr val="bg1"/>
                </a:solidFill>
                <a:latin typeface="+mj-lt"/>
                <a:ea typeface="+mn-ea"/>
                <a:cs typeface="+mn-cs"/>
              </a:defRPr>
            </a:lvl1pPr>
            <a:lvl2pPr marL="216000" indent="0">
              <a:buNone/>
              <a:defRPr/>
            </a:lvl2pPr>
          </a:lstStyle>
          <a:p>
            <a:pPr lvl="0"/>
            <a:r>
              <a:rPr lang="en-GB"/>
              <a:t>Document type | Date</a:t>
            </a:r>
          </a:p>
        </p:txBody>
      </p:sp>
      <p:sp>
        <p:nvSpPr>
          <p:cNvPr id="11" name="TextBox 10">
            <a:extLst>
              <a:ext uri="{FF2B5EF4-FFF2-40B4-BE49-F238E27FC236}">
                <a16:creationId xmlns:a16="http://schemas.microsoft.com/office/drawing/2014/main" id="{AAD41EE4-207D-43BF-A808-8BE47D371102}"/>
              </a:ext>
            </a:extLst>
          </p:cNvPr>
          <p:cNvSpPr txBox="1"/>
          <p:nvPr userDrawn="1"/>
        </p:nvSpPr>
        <p:spPr>
          <a:xfrm>
            <a:off x="8501974" y="5866426"/>
            <a:ext cx="2981884" cy="615553"/>
          </a:xfrm>
          <a:prstGeom prst="rect">
            <a:avLst/>
          </a:prstGeom>
          <a:noFill/>
        </p:spPr>
        <p:txBody>
          <a:bodyPr vert="horz" wrap="square" lIns="0" tIns="0" rIns="0" bIns="0" rtlCol="0" anchor="ctr">
            <a:spAutoFit/>
          </a:bodyPr>
          <a:lstStyle>
            <a:defPPr>
              <a:defRPr lang="en-US"/>
            </a:defPPr>
            <a:lvl1pPr algn="r">
              <a:defRPr sz="2000" i="0">
                <a:solidFill>
                  <a:schemeClr val="accent1"/>
                </a:solidFill>
                <a:latin typeface="+mj-lt"/>
              </a:defRPr>
            </a:lvl1pPr>
          </a:lstStyle>
          <a:p>
            <a:pPr lvl="0"/>
            <a:r>
              <a:rPr lang="en-GB">
                <a:solidFill>
                  <a:schemeClr val="accent1"/>
                </a:solidFill>
                <a:latin typeface="+mj-lt"/>
              </a:rPr>
              <a:t>We connect Denmark.</a:t>
            </a:r>
          </a:p>
          <a:p>
            <a:pPr lvl="0"/>
            <a:r>
              <a:rPr lang="en-GB">
                <a:solidFill>
                  <a:schemeClr val="accent1"/>
                </a:solidFill>
                <a:latin typeface="+mj-lt"/>
              </a:rPr>
              <a:t>To benefit everyone.</a:t>
            </a:r>
          </a:p>
        </p:txBody>
      </p:sp>
      <p:pic>
        <p:nvPicPr>
          <p:cNvPr id="13" name="Grafik 15">
            <a:extLst>
              <a:ext uri="{FF2B5EF4-FFF2-40B4-BE49-F238E27FC236}">
                <a16:creationId xmlns:a16="http://schemas.microsoft.com/office/drawing/2014/main" id="{BC5C6381-5C57-47A4-905D-45E432E4712D}"/>
              </a:ext>
            </a:extLst>
          </p:cNvPr>
          <p:cNvPicPr>
            <a:picLocks/>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708142" y="5946270"/>
            <a:ext cx="1566393" cy="455865"/>
          </a:xfrm>
          <a:prstGeom prst="rect">
            <a:avLst/>
          </a:prstGeom>
        </p:spPr>
      </p:pic>
    </p:spTree>
    <p:extLst>
      <p:ext uri="{BB962C8B-B14F-4D97-AF65-F5344CB8AC3E}">
        <p14:creationId xmlns:p14="http://schemas.microsoft.com/office/powerpoint/2010/main" val="2312192978"/>
      </p:ext>
    </p:extLst>
  </p:cSld>
  <p:clrMapOvr>
    <a:masterClrMapping/>
  </p:clrMapOvr>
  <p:hf hdr="0"/>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Title Slide B">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10556AC7-B82E-4849-8D4E-A3E96A3E5FB3}"/>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3" name="Object 2" hidden="1">
                        <a:extLst>
                          <a:ext uri="{FF2B5EF4-FFF2-40B4-BE49-F238E27FC236}">
                            <a16:creationId xmlns:a16="http://schemas.microsoft.com/office/drawing/2014/main" id="{10556AC7-B82E-4849-8D4E-A3E96A3E5FB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873A33C-EA07-4973-91D9-D49D211FD128}"/>
              </a:ext>
            </a:extLst>
          </p:cNvPr>
          <p:cNvSpPr/>
          <p:nvPr userDrawn="1">
            <p:custDataLst>
              <p:tags r:id="rId2"/>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l">
              <a:lnSpc>
                <a:spcPct val="90000"/>
              </a:lnSpc>
            </a:pPr>
            <a:endParaRPr lang="en-GB" sz="6000" b="1" i="0" baseline="0" noProof="0" err="1">
              <a:latin typeface="TDC NET" panose="020B0604020202020204" charset="0"/>
              <a:ea typeface="+mj-ea"/>
              <a:cs typeface="+mj-cs"/>
              <a:sym typeface="TDC NET" panose="020B0604020202020204" charset="0"/>
            </a:endParaRPr>
          </a:p>
        </p:txBody>
      </p:sp>
      <p:pic>
        <p:nvPicPr>
          <p:cNvPr id="14" name="Picture 13">
            <a:extLst>
              <a:ext uri="{FF2B5EF4-FFF2-40B4-BE49-F238E27FC236}">
                <a16:creationId xmlns:a16="http://schemas.microsoft.com/office/drawing/2014/main" id="{820CAC06-CB9B-4249-B35D-A2F1DBDECE4E}"/>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0" y="0"/>
            <a:ext cx="12192000" cy="6864096"/>
          </a:xfrm>
          <a:prstGeom prst="rect">
            <a:avLst/>
          </a:prstGeom>
        </p:spPr>
      </p:pic>
      <p:sp>
        <p:nvSpPr>
          <p:cNvPr id="10" name="Title 1">
            <a:extLst>
              <a:ext uri="{FF2B5EF4-FFF2-40B4-BE49-F238E27FC236}">
                <a16:creationId xmlns:a16="http://schemas.microsoft.com/office/drawing/2014/main" id="{5599B25A-2651-4133-A044-8FFFF7EFF07A}"/>
              </a:ext>
            </a:extLst>
          </p:cNvPr>
          <p:cNvSpPr>
            <a:spLocks noGrp="1"/>
          </p:cNvSpPr>
          <p:nvPr>
            <p:ph type="ctrTitle" hasCustomPrompt="1"/>
          </p:nvPr>
        </p:nvSpPr>
        <p:spPr>
          <a:xfrm>
            <a:off x="1185543" y="3418892"/>
            <a:ext cx="6210937" cy="812530"/>
          </a:xfrm>
        </p:spPr>
        <p:txBody>
          <a:bodyPr anchor="b" anchorCtr="0"/>
          <a:lstStyle>
            <a:lvl1pPr algn="l">
              <a:lnSpc>
                <a:spcPct val="88000"/>
              </a:lnSpc>
              <a:defRPr sz="6000">
                <a:solidFill>
                  <a:schemeClr val="accent2"/>
                </a:solidFill>
                <a:latin typeface="+mj-lt"/>
              </a:defRPr>
            </a:lvl1pPr>
          </a:lstStyle>
          <a:p>
            <a:r>
              <a:rPr lang="en-GB"/>
              <a:t>Document title</a:t>
            </a:r>
          </a:p>
        </p:txBody>
      </p:sp>
      <p:sp>
        <p:nvSpPr>
          <p:cNvPr id="12" name="Subtitle 2">
            <a:extLst>
              <a:ext uri="{FF2B5EF4-FFF2-40B4-BE49-F238E27FC236}">
                <a16:creationId xmlns:a16="http://schemas.microsoft.com/office/drawing/2014/main" id="{A9FFA7FC-9718-4CF1-9455-830A00837EF6}"/>
              </a:ext>
            </a:extLst>
          </p:cNvPr>
          <p:cNvSpPr>
            <a:spLocks noGrp="1"/>
          </p:cNvSpPr>
          <p:nvPr>
            <p:ph type="subTitle" idx="1" hasCustomPrompt="1"/>
          </p:nvPr>
        </p:nvSpPr>
        <p:spPr>
          <a:xfrm>
            <a:off x="1185543" y="4341878"/>
            <a:ext cx="6210937" cy="387798"/>
          </a:xfrm>
        </p:spPr>
        <p:txBody>
          <a:bodyPr wrap="square">
            <a:spAutoFit/>
          </a:bodyPr>
          <a:lstStyle>
            <a:lvl1pPr marL="0" indent="0" algn="l">
              <a:spcBef>
                <a:spcPts val="0"/>
              </a:spcBef>
              <a:buFont typeface="Arial" panose="020B0604020202020204" pitchFamily="34" charset="0"/>
              <a:buChar char="​"/>
              <a:defRPr sz="2800">
                <a:solidFill>
                  <a:schemeClr val="accent2"/>
                </a:solidFill>
                <a:latin typeface="+mj-lt"/>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en-GB"/>
              <a:t>Subtitle</a:t>
            </a:r>
          </a:p>
        </p:txBody>
      </p:sp>
      <p:sp>
        <p:nvSpPr>
          <p:cNvPr id="8" name="Text Placeholder date">
            <a:extLst>
              <a:ext uri="{FF2B5EF4-FFF2-40B4-BE49-F238E27FC236}">
                <a16:creationId xmlns:a16="http://schemas.microsoft.com/office/drawing/2014/main" id="{AC3B71B8-BA2C-4F68-A957-11EFE91AF75D}"/>
              </a:ext>
            </a:extLst>
          </p:cNvPr>
          <p:cNvSpPr>
            <a:spLocks noGrp="1"/>
          </p:cNvSpPr>
          <p:nvPr>
            <p:ph type="body" sz="quarter" idx="11" hasCustomPrompt="1"/>
          </p:nvPr>
        </p:nvSpPr>
        <p:spPr>
          <a:xfrm>
            <a:off x="1185544" y="5195283"/>
            <a:ext cx="6210937" cy="180000"/>
          </a:xfrm>
        </p:spPr>
        <p:txBody>
          <a:bodyPr anchor="b" anchorCtr="0"/>
          <a:lstStyle>
            <a:lvl1pPr marL="0" indent="0" algn="l">
              <a:buNone/>
              <a:defRPr lang="en-US" sz="1400" kern="1200" dirty="0" smtClean="0">
                <a:solidFill>
                  <a:schemeClr val="accent2"/>
                </a:solidFill>
                <a:latin typeface="+mj-lt"/>
                <a:ea typeface="+mn-ea"/>
                <a:cs typeface="+mn-cs"/>
              </a:defRPr>
            </a:lvl1pPr>
            <a:lvl2pPr marL="216000" indent="0">
              <a:buNone/>
              <a:defRPr/>
            </a:lvl2pPr>
          </a:lstStyle>
          <a:p>
            <a:pPr lvl="0"/>
            <a:r>
              <a:rPr lang="en-GB"/>
              <a:t>Document type | Date</a:t>
            </a:r>
          </a:p>
        </p:txBody>
      </p:sp>
      <p:sp>
        <p:nvSpPr>
          <p:cNvPr id="11" name="TextBox 10">
            <a:extLst>
              <a:ext uri="{FF2B5EF4-FFF2-40B4-BE49-F238E27FC236}">
                <a16:creationId xmlns:a16="http://schemas.microsoft.com/office/drawing/2014/main" id="{AAD41EE4-207D-43BF-A808-8BE47D371102}"/>
              </a:ext>
            </a:extLst>
          </p:cNvPr>
          <p:cNvSpPr txBox="1"/>
          <p:nvPr userDrawn="1"/>
        </p:nvSpPr>
        <p:spPr>
          <a:xfrm>
            <a:off x="8501974" y="5866426"/>
            <a:ext cx="2981884" cy="615553"/>
          </a:xfrm>
          <a:prstGeom prst="rect">
            <a:avLst/>
          </a:prstGeom>
          <a:noFill/>
        </p:spPr>
        <p:txBody>
          <a:bodyPr vert="horz" wrap="square" lIns="0" tIns="0" rIns="0" bIns="0" rtlCol="0" anchor="ctr">
            <a:spAutoFit/>
          </a:bodyPr>
          <a:lstStyle>
            <a:defPPr>
              <a:defRPr lang="en-US"/>
            </a:defPPr>
            <a:lvl1pPr algn="r">
              <a:defRPr sz="2000" i="0">
                <a:solidFill>
                  <a:schemeClr val="accent1"/>
                </a:solidFill>
                <a:latin typeface="+mj-lt"/>
              </a:defRPr>
            </a:lvl1pPr>
          </a:lstStyle>
          <a:p>
            <a:pPr lvl="0"/>
            <a:r>
              <a:rPr lang="en-GB">
                <a:solidFill>
                  <a:schemeClr val="accent1"/>
                </a:solidFill>
                <a:latin typeface="+mj-lt"/>
              </a:rPr>
              <a:t>We connect Denmark.</a:t>
            </a:r>
          </a:p>
          <a:p>
            <a:pPr lvl="0"/>
            <a:r>
              <a:rPr lang="en-GB">
                <a:solidFill>
                  <a:schemeClr val="accent1"/>
                </a:solidFill>
                <a:latin typeface="+mj-lt"/>
              </a:rPr>
              <a:t>To benefit everyone.</a:t>
            </a:r>
          </a:p>
        </p:txBody>
      </p:sp>
      <p:pic>
        <p:nvPicPr>
          <p:cNvPr id="13" name="Grafik 15">
            <a:extLst>
              <a:ext uri="{FF2B5EF4-FFF2-40B4-BE49-F238E27FC236}">
                <a16:creationId xmlns:a16="http://schemas.microsoft.com/office/drawing/2014/main" id="{BC5C6381-5C57-47A4-905D-45E432E4712D}"/>
              </a:ext>
            </a:extLst>
          </p:cNvPr>
          <p:cNvPicPr>
            <a:picLocks/>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08142" y="5946270"/>
            <a:ext cx="1566393" cy="455865"/>
          </a:xfrm>
          <a:prstGeom prst="rect">
            <a:avLst/>
          </a:prstGeom>
        </p:spPr>
      </p:pic>
    </p:spTree>
    <p:extLst>
      <p:ext uri="{BB962C8B-B14F-4D97-AF65-F5344CB8AC3E}">
        <p14:creationId xmlns:p14="http://schemas.microsoft.com/office/powerpoint/2010/main" val="4073683129"/>
      </p:ext>
    </p:extLst>
  </p:cSld>
  <p:clrMapOvr>
    <a:masterClrMapping/>
  </p:clrMapOvr>
  <p:hf hdr="0"/>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Slide Plain A">
    <p:spTree>
      <p:nvGrpSpPr>
        <p:cNvPr id="1" name=""/>
        <p:cNvGrpSpPr/>
        <p:nvPr/>
      </p:nvGrpSpPr>
      <p:grpSpPr>
        <a:xfrm>
          <a:off x="0" y="0"/>
          <a:ext cx="0" cy="0"/>
          <a:chOff x="0" y="0"/>
          <a:chExt cx="0" cy="0"/>
        </a:xfrm>
      </p:grpSpPr>
      <p:sp>
        <p:nvSpPr>
          <p:cNvPr id="15" name="Background">
            <a:extLst>
              <a:ext uri="{FF2B5EF4-FFF2-40B4-BE49-F238E27FC236}">
                <a16:creationId xmlns:a16="http://schemas.microsoft.com/office/drawing/2014/main" id="{74A9D2CB-A059-4DCB-9277-2A3277B39392}"/>
              </a:ext>
            </a:extLst>
          </p:cNvPr>
          <p:cNvSpPr/>
          <p:nvPr userDrawn="1"/>
        </p:nvSpPr>
        <p:spPr>
          <a:xfrm>
            <a:off x="0" y="0"/>
            <a:ext cx="12193200" cy="686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latin typeface="+mj-lt"/>
            </a:endParaRPr>
          </a:p>
        </p:txBody>
      </p:sp>
      <p:pic>
        <p:nvPicPr>
          <p:cNvPr id="9" name="Logo">
            <a:extLst>
              <a:ext uri="{FF2B5EF4-FFF2-40B4-BE49-F238E27FC236}">
                <a16:creationId xmlns:a16="http://schemas.microsoft.com/office/drawing/2014/main" id="{73A12AF4-783C-45F0-8FA4-22E364C5172E}"/>
              </a:ext>
            </a:extLst>
          </p:cNvPr>
          <p:cNvPicPr>
            <a:picLocks/>
          </p:cNvPicPr>
          <p:nvPr userDrawn="1"/>
        </p:nvPicPr>
        <p:blipFill>
          <a:blip r:embed="rId2" cstate="screen">
            <a:extLst>
              <a:ext uri="{28A0092B-C50C-407E-A947-70E740481C1C}">
                <a14:useLocalDpi xmlns:a14="http://schemas.microsoft.com/office/drawing/2010/main"/>
              </a:ext>
            </a:extLst>
          </a:blip>
          <a:srcRect/>
          <a:stretch/>
        </p:blipFill>
        <p:spPr>
          <a:xfrm>
            <a:off x="708142" y="5946270"/>
            <a:ext cx="1566393" cy="455865"/>
          </a:xfrm>
          <a:prstGeom prst="rect">
            <a:avLst/>
          </a:prstGeom>
        </p:spPr>
      </p:pic>
      <p:sp>
        <p:nvSpPr>
          <p:cNvPr id="8" name="Title 1">
            <a:extLst>
              <a:ext uri="{FF2B5EF4-FFF2-40B4-BE49-F238E27FC236}">
                <a16:creationId xmlns:a16="http://schemas.microsoft.com/office/drawing/2014/main" id="{42BA5618-B0EC-4A61-9523-A8703F2EF1DA}"/>
              </a:ext>
            </a:extLst>
          </p:cNvPr>
          <p:cNvSpPr>
            <a:spLocks noGrp="1"/>
          </p:cNvSpPr>
          <p:nvPr>
            <p:ph type="ctrTitle" hasCustomPrompt="1"/>
          </p:nvPr>
        </p:nvSpPr>
        <p:spPr>
          <a:xfrm>
            <a:off x="1185544" y="3418892"/>
            <a:ext cx="9820704" cy="812530"/>
          </a:xfrm>
        </p:spPr>
        <p:txBody>
          <a:bodyPr anchor="b" anchorCtr="0"/>
          <a:lstStyle>
            <a:lvl1pPr algn="l">
              <a:lnSpc>
                <a:spcPct val="88000"/>
              </a:lnSpc>
              <a:defRPr sz="6000">
                <a:solidFill>
                  <a:schemeClr val="bg1"/>
                </a:solidFill>
                <a:latin typeface="+mj-lt"/>
              </a:defRPr>
            </a:lvl1pPr>
          </a:lstStyle>
          <a:p>
            <a:r>
              <a:rPr lang="en-GB"/>
              <a:t>Document title</a:t>
            </a:r>
          </a:p>
        </p:txBody>
      </p:sp>
      <p:sp>
        <p:nvSpPr>
          <p:cNvPr id="10" name="Subtitle 2">
            <a:extLst>
              <a:ext uri="{FF2B5EF4-FFF2-40B4-BE49-F238E27FC236}">
                <a16:creationId xmlns:a16="http://schemas.microsoft.com/office/drawing/2014/main" id="{54D0BD6F-6D98-4A85-993D-D0868F552C24}"/>
              </a:ext>
            </a:extLst>
          </p:cNvPr>
          <p:cNvSpPr>
            <a:spLocks noGrp="1"/>
          </p:cNvSpPr>
          <p:nvPr>
            <p:ph type="subTitle" idx="1" hasCustomPrompt="1"/>
          </p:nvPr>
        </p:nvSpPr>
        <p:spPr>
          <a:xfrm>
            <a:off x="1185544" y="4341878"/>
            <a:ext cx="9820704" cy="387798"/>
          </a:xfrm>
        </p:spPr>
        <p:txBody>
          <a:bodyPr>
            <a:spAutoFit/>
          </a:bodyPr>
          <a:lstStyle>
            <a:lvl1pPr marL="0" indent="0" algn="l">
              <a:spcBef>
                <a:spcPts val="0"/>
              </a:spcBef>
              <a:buFont typeface="Arial" panose="020B0604020202020204" pitchFamily="34" charset="0"/>
              <a:buChar char="​"/>
              <a:defRPr sz="2800">
                <a:solidFill>
                  <a:schemeClr val="bg1"/>
                </a:solidFill>
                <a:latin typeface="+mj-lt"/>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en-GB"/>
              <a:t>Subtitle</a:t>
            </a:r>
          </a:p>
        </p:txBody>
      </p:sp>
      <p:sp>
        <p:nvSpPr>
          <p:cNvPr id="16" name="Text Placeholder date">
            <a:extLst>
              <a:ext uri="{FF2B5EF4-FFF2-40B4-BE49-F238E27FC236}">
                <a16:creationId xmlns:a16="http://schemas.microsoft.com/office/drawing/2014/main" id="{D6854894-B7B6-40EB-81C3-D5F704B17362}"/>
              </a:ext>
            </a:extLst>
          </p:cNvPr>
          <p:cNvSpPr>
            <a:spLocks noGrp="1"/>
          </p:cNvSpPr>
          <p:nvPr>
            <p:ph type="body" sz="quarter" idx="11" hasCustomPrompt="1"/>
          </p:nvPr>
        </p:nvSpPr>
        <p:spPr>
          <a:xfrm>
            <a:off x="1185544" y="5195283"/>
            <a:ext cx="9820704" cy="180000"/>
          </a:xfrm>
        </p:spPr>
        <p:txBody>
          <a:bodyPr vert="horz" lIns="0" tIns="0" rIns="0" bIns="0" rtlCol="0" anchor="t" anchorCtr="0">
            <a:noAutofit/>
          </a:bodyPr>
          <a:lstStyle>
            <a:lvl1pPr>
              <a:defRPr lang="en-GB" dirty="0">
                <a:solidFill>
                  <a:schemeClr val="bg1"/>
                </a:solidFill>
                <a:latin typeface="+mj-lt"/>
              </a:defRPr>
            </a:lvl1pPr>
          </a:lstStyle>
          <a:p>
            <a:pPr marL="0" lvl="0" indent="0">
              <a:buNone/>
            </a:pPr>
            <a:r>
              <a:rPr lang="en-GB"/>
              <a:t>Document type | Date</a:t>
            </a:r>
          </a:p>
        </p:txBody>
      </p:sp>
      <p:sp>
        <p:nvSpPr>
          <p:cNvPr id="11" name="TextBox 10">
            <a:extLst>
              <a:ext uri="{FF2B5EF4-FFF2-40B4-BE49-F238E27FC236}">
                <a16:creationId xmlns:a16="http://schemas.microsoft.com/office/drawing/2014/main" id="{2A4D6AA5-5728-4420-BB60-2A2C16BD0366}"/>
              </a:ext>
            </a:extLst>
          </p:cNvPr>
          <p:cNvSpPr txBox="1"/>
          <p:nvPr userDrawn="1"/>
        </p:nvSpPr>
        <p:spPr>
          <a:xfrm>
            <a:off x="8501974" y="5866426"/>
            <a:ext cx="2981884" cy="615553"/>
          </a:xfrm>
          <a:prstGeom prst="rect">
            <a:avLst/>
          </a:prstGeom>
          <a:noFill/>
        </p:spPr>
        <p:txBody>
          <a:bodyPr vert="horz" wrap="square" lIns="0" tIns="0" rIns="0" bIns="0" rtlCol="0" anchor="ctr">
            <a:spAutoFit/>
          </a:bodyPr>
          <a:lstStyle>
            <a:defPPr>
              <a:defRPr lang="en-US"/>
            </a:defPPr>
            <a:lvl1pPr algn="r">
              <a:defRPr sz="2000" i="0">
                <a:solidFill>
                  <a:schemeClr val="accent1"/>
                </a:solidFill>
                <a:latin typeface="+mj-lt"/>
              </a:defRPr>
            </a:lvl1pPr>
          </a:lstStyle>
          <a:p>
            <a:pPr lvl="0"/>
            <a:r>
              <a:rPr lang="en-GB">
                <a:solidFill>
                  <a:schemeClr val="bg1"/>
                </a:solidFill>
                <a:latin typeface="+mj-lt"/>
              </a:rPr>
              <a:t>We connect Denmark.</a:t>
            </a:r>
          </a:p>
          <a:p>
            <a:pPr lvl="0"/>
            <a:r>
              <a:rPr lang="en-GB">
                <a:solidFill>
                  <a:schemeClr val="bg1"/>
                </a:solidFill>
                <a:latin typeface="+mj-lt"/>
              </a:rPr>
              <a:t>To benefit everyone.</a:t>
            </a:r>
          </a:p>
        </p:txBody>
      </p:sp>
    </p:spTree>
    <p:extLst>
      <p:ext uri="{BB962C8B-B14F-4D97-AF65-F5344CB8AC3E}">
        <p14:creationId xmlns:p14="http://schemas.microsoft.com/office/powerpoint/2010/main" val="3119640725"/>
      </p:ext>
    </p:extLst>
  </p:cSld>
  <p:clrMapOvr>
    <a:masterClrMapping/>
  </p:clrMapOvr>
  <p:hf hdr="0"/>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Title Slide Plain A">
    <p:spTree>
      <p:nvGrpSpPr>
        <p:cNvPr id="1" name=""/>
        <p:cNvGrpSpPr/>
        <p:nvPr/>
      </p:nvGrpSpPr>
      <p:grpSpPr>
        <a:xfrm>
          <a:off x="0" y="0"/>
          <a:ext cx="0" cy="0"/>
          <a:chOff x="0" y="0"/>
          <a:chExt cx="0" cy="0"/>
        </a:xfrm>
      </p:grpSpPr>
      <p:pic>
        <p:nvPicPr>
          <p:cNvPr id="3" name="Billede 2" descr="Et billede, der indeholder udendørs, person, stående, går&#10;&#10;Automatisk genereret beskrivelse">
            <a:extLst>
              <a:ext uri="{FF2B5EF4-FFF2-40B4-BE49-F238E27FC236}">
                <a16:creationId xmlns:a16="http://schemas.microsoft.com/office/drawing/2014/main" id="{429CE819-1A73-E944-B695-ADDE1D85D5C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1" cy="6858000"/>
          </a:xfrm>
          <a:prstGeom prst="rect">
            <a:avLst/>
          </a:prstGeom>
        </p:spPr>
      </p:pic>
      <p:pic>
        <p:nvPicPr>
          <p:cNvPr id="9" name="Logo">
            <a:extLst>
              <a:ext uri="{FF2B5EF4-FFF2-40B4-BE49-F238E27FC236}">
                <a16:creationId xmlns:a16="http://schemas.microsoft.com/office/drawing/2014/main" id="{73A12AF4-783C-45F0-8FA4-22E364C5172E}"/>
              </a:ext>
            </a:extLst>
          </p:cNvPr>
          <p:cNvPicPr>
            <a:picLocks/>
          </p:cNvPicPr>
          <p:nvPr userDrawn="1"/>
        </p:nvPicPr>
        <p:blipFill>
          <a:blip r:embed="rId3" cstate="screen">
            <a:extLst>
              <a:ext uri="{28A0092B-C50C-407E-A947-70E740481C1C}">
                <a14:useLocalDpi xmlns:a14="http://schemas.microsoft.com/office/drawing/2010/main"/>
              </a:ext>
            </a:extLst>
          </a:blip>
          <a:srcRect/>
          <a:stretch/>
        </p:blipFill>
        <p:spPr>
          <a:xfrm>
            <a:off x="708142" y="5946270"/>
            <a:ext cx="1566393" cy="455865"/>
          </a:xfrm>
          <a:prstGeom prst="rect">
            <a:avLst/>
          </a:prstGeom>
        </p:spPr>
      </p:pic>
      <p:sp>
        <p:nvSpPr>
          <p:cNvPr id="8" name="Title 1">
            <a:extLst>
              <a:ext uri="{FF2B5EF4-FFF2-40B4-BE49-F238E27FC236}">
                <a16:creationId xmlns:a16="http://schemas.microsoft.com/office/drawing/2014/main" id="{42BA5618-B0EC-4A61-9523-A8703F2EF1DA}"/>
              </a:ext>
            </a:extLst>
          </p:cNvPr>
          <p:cNvSpPr>
            <a:spLocks noGrp="1"/>
          </p:cNvSpPr>
          <p:nvPr>
            <p:ph type="ctrTitle" hasCustomPrompt="1"/>
          </p:nvPr>
        </p:nvSpPr>
        <p:spPr>
          <a:xfrm>
            <a:off x="1185544" y="3418892"/>
            <a:ext cx="9820704" cy="812530"/>
          </a:xfrm>
        </p:spPr>
        <p:txBody>
          <a:bodyPr anchor="b" anchorCtr="0"/>
          <a:lstStyle>
            <a:lvl1pPr algn="l">
              <a:lnSpc>
                <a:spcPct val="88000"/>
              </a:lnSpc>
              <a:defRPr sz="6000">
                <a:solidFill>
                  <a:schemeClr val="bg1"/>
                </a:solidFill>
                <a:latin typeface="+mj-lt"/>
              </a:defRPr>
            </a:lvl1pPr>
          </a:lstStyle>
          <a:p>
            <a:r>
              <a:rPr lang="en-GB"/>
              <a:t>Document title</a:t>
            </a:r>
          </a:p>
        </p:txBody>
      </p:sp>
      <p:sp>
        <p:nvSpPr>
          <p:cNvPr id="10" name="Subtitle 2">
            <a:extLst>
              <a:ext uri="{FF2B5EF4-FFF2-40B4-BE49-F238E27FC236}">
                <a16:creationId xmlns:a16="http://schemas.microsoft.com/office/drawing/2014/main" id="{54D0BD6F-6D98-4A85-993D-D0868F552C24}"/>
              </a:ext>
            </a:extLst>
          </p:cNvPr>
          <p:cNvSpPr>
            <a:spLocks noGrp="1"/>
          </p:cNvSpPr>
          <p:nvPr>
            <p:ph type="subTitle" idx="1" hasCustomPrompt="1"/>
          </p:nvPr>
        </p:nvSpPr>
        <p:spPr>
          <a:xfrm>
            <a:off x="1185544" y="4341878"/>
            <a:ext cx="9820704" cy="387798"/>
          </a:xfrm>
        </p:spPr>
        <p:txBody>
          <a:bodyPr>
            <a:spAutoFit/>
          </a:bodyPr>
          <a:lstStyle>
            <a:lvl1pPr marL="0" indent="0" algn="l">
              <a:spcBef>
                <a:spcPts val="0"/>
              </a:spcBef>
              <a:buFont typeface="Arial" panose="020B0604020202020204" pitchFamily="34" charset="0"/>
              <a:buChar char="​"/>
              <a:defRPr sz="2800">
                <a:solidFill>
                  <a:schemeClr val="bg1"/>
                </a:solidFill>
                <a:latin typeface="+mj-lt"/>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en-GB"/>
              <a:t>Subtitle</a:t>
            </a:r>
          </a:p>
        </p:txBody>
      </p:sp>
      <p:sp>
        <p:nvSpPr>
          <p:cNvPr id="16" name="Text Placeholder date">
            <a:extLst>
              <a:ext uri="{FF2B5EF4-FFF2-40B4-BE49-F238E27FC236}">
                <a16:creationId xmlns:a16="http://schemas.microsoft.com/office/drawing/2014/main" id="{D6854894-B7B6-40EB-81C3-D5F704B17362}"/>
              </a:ext>
            </a:extLst>
          </p:cNvPr>
          <p:cNvSpPr>
            <a:spLocks noGrp="1"/>
          </p:cNvSpPr>
          <p:nvPr>
            <p:ph type="body" sz="quarter" idx="11" hasCustomPrompt="1"/>
          </p:nvPr>
        </p:nvSpPr>
        <p:spPr>
          <a:xfrm>
            <a:off x="1185544" y="5195283"/>
            <a:ext cx="9820704" cy="180000"/>
          </a:xfrm>
        </p:spPr>
        <p:txBody>
          <a:bodyPr vert="horz" lIns="0" tIns="0" rIns="0" bIns="0" rtlCol="0" anchor="t" anchorCtr="0">
            <a:noAutofit/>
          </a:bodyPr>
          <a:lstStyle>
            <a:lvl1pPr>
              <a:defRPr lang="en-GB" dirty="0">
                <a:solidFill>
                  <a:schemeClr val="bg1"/>
                </a:solidFill>
                <a:latin typeface="+mj-lt"/>
              </a:defRPr>
            </a:lvl1pPr>
          </a:lstStyle>
          <a:p>
            <a:pPr marL="0" lvl="0" indent="0">
              <a:buNone/>
            </a:pPr>
            <a:r>
              <a:rPr lang="en-GB"/>
              <a:t>Document type | Date</a:t>
            </a:r>
          </a:p>
        </p:txBody>
      </p:sp>
      <p:sp>
        <p:nvSpPr>
          <p:cNvPr id="11" name="TextBox 10">
            <a:extLst>
              <a:ext uri="{FF2B5EF4-FFF2-40B4-BE49-F238E27FC236}">
                <a16:creationId xmlns:a16="http://schemas.microsoft.com/office/drawing/2014/main" id="{2A4D6AA5-5728-4420-BB60-2A2C16BD0366}"/>
              </a:ext>
            </a:extLst>
          </p:cNvPr>
          <p:cNvSpPr txBox="1"/>
          <p:nvPr userDrawn="1"/>
        </p:nvSpPr>
        <p:spPr>
          <a:xfrm>
            <a:off x="8501974" y="5866426"/>
            <a:ext cx="2981884" cy="615553"/>
          </a:xfrm>
          <a:prstGeom prst="rect">
            <a:avLst/>
          </a:prstGeom>
          <a:noFill/>
        </p:spPr>
        <p:txBody>
          <a:bodyPr vert="horz" wrap="square" lIns="0" tIns="0" rIns="0" bIns="0" rtlCol="0" anchor="ctr">
            <a:spAutoFit/>
          </a:bodyPr>
          <a:lstStyle>
            <a:defPPr>
              <a:defRPr lang="en-US"/>
            </a:defPPr>
            <a:lvl1pPr algn="r">
              <a:defRPr sz="2000" i="0">
                <a:solidFill>
                  <a:schemeClr val="accent1"/>
                </a:solidFill>
                <a:latin typeface="+mj-lt"/>
              </a:defRPr>
            </a:lvl1pPr>
          </a:lstStyle>
          <a:p>
            <a:pPr lvl="0"/>
            <a:r>
              <a:rPr lang="en-GB">
                <a:solidFill>
                  <a:schemeClr val="bg1"/>
                </a:solidFill>
                <a:latin typeface="+mj-lt"/>
              </a:rPr>
              <a:t>We connect Denmark.</a:t>
            </a:r>
          </a:p>
          <a:p>
            <a:pPr lvl="0"/>
            <a:r>
              <a:rPr lang="en-GB">
                <a:solidFill>
                  <a:schemeClr val="bg1"/>
                </a:solidFill>
                <a:latin typeface="+mj-lt"/>
              </a:rPr>
              <a:t>For everyone.</a:t>
            </a:r>
          </a:p>
        </p:txBody>
      </p:sp>
    </p:spTree>
    <p:extLst>
      <p:ext uri="{BB962C8B-B14F-4D97-AF65-F5344CB8AC3E}">
        <p14:creationId xmlns:p14="http://schemas.microsoft.com/office/powerpoint/2010/main" val="2854370878"/>
      </p:ext>
    </p:extLst>
  </p:cSld>
  <p:clrMapOvr>
    <a:masterClrMapping/>
  </p:clrMapOvr>
  <p:hf hdr="0"/>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Slide Plain B">
    <p:spTree>
      <p:nvGrpSpPr>
        <p:cNvPr id="1" name=""/>
        <p:cNvGrpSpPr/>
        <p:nvPr/>
      </p:nvGrpSpPr>
      <p:grpSpPr>
        <a:xfrm>
          <a:off x="0" y="0"/>
          <a:ext cx="0" cy="0"/>
          <a:chOff x="0" y="0"/>
          <a:chExt cx="0" cy="0"/>
        </a:xfrm>
      </p:grpSpPr>
      <p:sp>
        <p:nvSpPr>
          <p:cNvPr id="14" name="Background">
            <a:extLst>
              <a:ext uri="{FF2B5EF4-FFF2-40B4-BE49-F238E27FC236}">
                <a16:creationId xmlns:a16="http://schemas.microsoft.com/office/drawing/2014/main" id="{ED138276-676A-4B68-BF22-87AFFFB3B39B}"/>
              </a:ext>
            </a:extLst>
          </p:cNvPr>
          <p:cNvSpPr/>
          <p:nvPr userDrawn="1"/>
        </p:nvSpPr>
        <p:spPr>
          <a:xfrm>
            <a:off x="0" y="0"/>
            <a:ext cx="12193200" cy="686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latin typeface="+mj-lt"/>
            </a:endParaRPr>
          </a:p>
        </p:txBody>
      </p:sp>
      <p:sp>
        <p:nvSpPr>
          <p:cNvPr id="2" name="Title 1"/>
          <p:cNvSpPr>
            <a:spLocks noGrp="1"/>
          </p:cNvSpPr>
          <p:nvPr>
            <p:ph type="ctrTitle" hasCustomPrompt="1"/>
          </p:nvPr>
        </p:nvSpPr>
        <p:spPr>
          <a:xfrm>
            <a:off x="1185544" y="3418892"/>
            <a:ext cx="9820800" cy="812530"/>
          </a:xfrm>
        </p:spPr>
        <p:txBody>
          <a:bodyPr anchor="b" anchorCtr="0"/>
          <a:lstStyle>
            <a:lvl1pPr algn="l">
              <a:lnSpc>
                <a:spcPct val="88000"/>
              </a:lnSpc>
              <a:defRPr sz="6000">
                <a:solidFill>
                  <a:schemeClr val="bg1"/>
                </a:solidFill>
                <a:latin typeface="+mj-lt"/>
              </a:defRPr>
            </a:lvl1pPr>
          </a:lstStyle>
          <a:p>
            <a:r>
              <a:rPr lang="en-GB"/>
              <a:t>Document title</a:t>
            </a:r>
          </a:p>
        </p:txBody>
      </p:sp>
      <p:sp>
        <p:nvSpPr>
          <p:cNvPr id="10" name="Subtitle 2">
            <a:extLst>
              <a:ext uri="{FF2B5EF4-FFF2-40B4-BE49-F238E27FC236}">
                <a16:creationId xmlns:a16="http://schemas.microsoft.com/office/drawing/2014/main" id="{D45827C9-16C0-4064-BFD5-E96CC61FAE43}"/>
              </a:ext>
            </a:extLst>
          </p:cNvPr>
          <p:cNvSpPr>
            <a:spLocks noGrp="1"/>
          </p:cNvSpPr>
          <p:nvPr>
            <p:ph type="subTitle" idx="1" hasCustomPrompt="1"/>
          </p:nvPr>
        </p:nvSpPr>
        <p:spPr>
          <a:xfrm>
            <a:off x="1185544" y="4341878"/>
            <a:ext cx="9820800" cy="387798"/>
          </a:xfrm>
        </p:spPr>
        <p:txBody>
          <a:bodyPr>
            <a:spAutoFit/>
          </a:bodyPr>
          <a:lstStyle>
            <a:lvl1pPr marL="0" indent="0" algn="l">
              <a:spcBef>
                <a:spcPts val="0"/>
              </a:spcBef>
              <a:buFont typeface="Arial" panose="020B0604020202020204" pitchFamily="34" charset="0"/>
              <a:buChar char="​"/>
              <a:defRPr sz="2800">
                <a:solidFill>
                  <a:schemeClr val="bg1"/>
                </a:solidFill>
                <a:latin typeface="+mj-lt"/>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en-GB"/>
              <a:t>Subtitle</a:t>
            </a:r>
          </a:p>
        </p:txBody>
      </p:sp>
      <p:sp>
        <p:nvSpPr>
          <p:cNvPr id="16" name="Text Placeholder date">
            <a:extLst>
              <a:ext uri="{FF2B5EF4-FFF2-40B4-BE49-F238E27FC236}">
                <a16:creationId xmlns:a16="http://schemas.microsoft.com/office/drawing/2014/main" id="{9CC4291F-C940-4903-9F04-90EF9922961C}"/>
              </a:ext>
            </a:extLst>
          </p:cNvPr>
          <p:cNvSpPr>
            <a:spLocks noGrp="1"/>
          </p:cNvSpPr>
          <p:nvPr>
            <p:ph type="body" sz="quarter" idx="11" hasCustomPrompt="1"/>
          </p:nvPr>
        </p:nvSpPr>
        <p:spPr>
          <a:xfrm>
            <a:off x="1185544" y="5195283"/>
            <a:ext cx="9820800" cy="180000"/>
          </a:xfrm>
        </p:spPr>
        <p:txBody>
          <a:bodyPr vert="horz" lIns="0" tIns="0" rIns="0" bIns="0" rtlCol="0" anchor="t" anchorCtr="0">
            <a:noAutofit/>
          </a:bodyPr>
          <a:lstStyle>
            <a:lvl1pPr>
              <a:defRPr lang="en-GB" dirty="0">
                <a:solidFill>
                  <a:schemeClr val="bg1"/>
                </a:solidFill>
                <a:latin typeface="+mj-lt"/>
              </a:defRPr>
            </a:lvl1pPr>
          </a:lstStyle>
          <a:p>
            <a:pPr marL="0" lvl="0" indent="0">
              <a:buNone/>
            </a:pPr>
            <a:r>
              <a:rPr lang="en-GB"/>
              <a:t>Document type | Date</a:t>
            </a:r>
          </a:p>
        </p:txBody>
      </p:sp>
      <p:pic>
        <p:nvPicPr>
          <p:cNvPr id="8" name="Logo">
            <a:extLst>
              <a:ext uri="{FF2B5EF4-FFF2-40B4-BE49-F238E27FC236}">
                <a16:creationId xmlns:a16="http://schemas.microsoft.com/office/drawing/2014/main" id="{D40C783F-78D8-4A90-BB1C-5A39BAD6F217}"/>
              </a:ext>
            </a:extLst>
          </p:cNvPr>
          <p:cNvPicPr>
            <a:picLocks/>
          </p:cNvPicPr>
          <p:nvPr userDrawn="1"/>
        </p:nvPicPr>
        <p:blipFill>
          <a:blip r:embed="rId2" cstate="screen">
            <a:extLst>
              <a:ext uri="{28A0092B-C50C-407E-A947-70E740481C1C}">
                <a14:useLocalDpi xmlns:a14="http://schemas.microsoft.com/office/drawing/2010/main"/>
              </a:ext>
            </a:extLst>
          </a:blip>
          <a:srcRect/>
          <a:stretch/>
        </p:blipFill>
        <p:spPr>
          <a:xfrm>
            <a:off x="708142" y="5946270"/>
            <a:ext cx="1566393" cy="455865"/>
          </a:xfrm>
          <a:prstGeom prst="rect">
            <a:avLst/>
          </a:prstGeom>
        </p:spPr>
      </p:pic>
      <p:sp>
        <p:nvSpPr>
          <p:cNvPr id="9" name="TextBox 8">
            <a:extLst>
              <a:ext uri="{FF2B5EF4-FFF2-40B4-BE49-F238E27FC236}">
                <a16:creationId xmlns:a16="http://schemas.microsoft.com/office/drawing/2014/main" id="{C008C8EF-0481-4B17-8C93-E1441D20D06A}"/>
              </a:ext>
            </a:extLst>
          </p:cNvPr>
          <p:cNvSpPr txBox="1"/>
          <p:nvPr userDrawn="1"/>
        </p:nvSpPr>
        <p:spPr>
          <a:xfrm>
            <a:off x="8501974" y="5866426"/>
            <a:ext cx="2981884" cy="615553"/>
          </a:xfrm>
          <a:prstGeom prst="rect">
            <a:avLst/>
          </a:prstGeom>
          <a:noFill/>
        </p:spPr>
        <p:txBody>
          <a:bodyPr vert="horz" wrap="square" lIns="0" tIns="0" rIns="0" bIns="0" rtlCol="0" anchor="ctr">
            <a:spAutoFit/>
          </a:bodyPr>
          <a:lstStyle>
            <a:defPPr>
              <a:defRPr lang="en-US"/>
            </a:defPPr>
            <a:lvl1pPr algn="r">
              <a:defRPr sz="2000" i="0">
                <a:solidFill>
                  <a:schemeClr val="accent1"/>
                </a:solidFill>
                <a:latin typeface="+mj-lt"/>
              </a:defRPr>
            </a:lvl1pPr>
          </a:lstStyle>
          <a:p>
            <a:pPr lvl="0"/>
            <a:r>
              <a:rPr lang="en-GB">
                <a:solidFill>
                  <a:schemeClr val="bg1"/>
                </a:solidFill>
                <a:latin typeface="+mj-lt"/>
              </a:rPr>
              <a:t>We connect Denmark.</a:t>
            </a:r>
          </a:p>
          <a:p>
            <a:pPr lvl="0"/>
            <a:r>
              <a:rPr lang="en-GB">
                <a:solidFill>
                  <a:schemeClr val="bg1"/>
                </a:solidFill>
                <a:latin typeface="+mj-lt"/>
              </a:rPr>
              <a:t>To benefit everyone.</a:t>
            </a:r>
          </a:p>
        </p:txBody>
      </p:sp>
    </p:spTree>
    <p:extLst>
      <p:ext uri="{BB962C8B-B14F-4D97-AF65-F5344CB8AC3E}">
        <p14:creationId xmlns:p14="http://schemas.microsoft.com/office/powerpoint/2010/main" val="3842722111"/>
      </p:ext>
    </p:extLst>
  </p:cSld>
  <p:clrMapOvr>
    <a:masterClrMapping/>
  </p:clrMapOvr>
  <p:hf hdr="0"/>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Agenda A">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B8763888-BF76-4981-A0B7-E3EBAAD54507}"/>
              </a:ext>
            </a:extLst>
          </p:cNvPr>
          <p:cNvGraphicFramePr>
            <a:graphicFrameLocks noChangeAspect="1"/>
          </p:cNvGraphicFramePr>
          <p:nvPr userDrawn="1">
            <p:custDataLst>
              <p:tags r:id="rId1"/>
            </p:custDataLst>
            <p:extLst>
              <p:ext uri="{D42A27DB-BD31-4B8C-83A1-F6EECF244321}">
                <p14:modId xmlns:p14="http://schemas.microsoft.com/office/powerpoint/2010/main" val="28343950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5" name="Object 4" hidden="1">
                        <a:extLst>
                          <a:ext uri="{FF2B5EF4-FFF2-40B4-BE49-F238E27FC236}">
                            <a16:creationId xmlns:a16="http://schemas.microsoft.com/office/drawing/2014/main" id="{B8763888-BF76-4981-A0B7-E3EBAAD5450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2685BA90-E0E4-4A8B-A03B-1A28314E79ED}"/>
              </a:ext>
            </a:extLst>
          </p:cNvPr>
          <p:cNvSpPr/>
          <p:nvPr userDrawn="1">
            <p:custDataLst>
              <p:tags r:id="rId2"/>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l">
              <a:lnSpc>
                <a:spcPct val="90000"/>
              </a:lnSpc>
            </a:pPr>
            <a:endParaRPr lang="en-US" sz="2500" b="1" i="0" baseline="0" noProof="0" err="1">
              <a:latin typeface="TDC NET" panose="020B0604020202020204" charset="0"/>
              <a:ea typeface="+mj-ea"/>
              <a:cs typeface="+mj-cs"/>
              <a:sym typeface="TDC NET" panose="020B0604020202020204" charset="0"/>
            </a:endParaRPr>
          </a:p>
        </p:txBody>
      </p:sp>
      <p:pic>
        <p:nvPicPr>
          <p:cNvPr id="6" name="Picture 5">
            <a:extLst>
              <a:ext uri="{FF2B5EF4-FFF2-40B4-BE49-F238E27FC236}">
                <a16:creationId xmlns:a16="http://schemas.microsoft.com/office/drawing/2014/main" id="{3FEA4270-AC08-473E-8388-0874F8A52C7A}"/>
              </a:ext>
            </a:extLst>
          </p:cNvPr>
          <p:cNvPicPr>
            <a:picLocks noChangeAspect="1"/>
          </p:cNvPicPr>
          <p:nvPr userDrawn="1"/>
        </p:nvPicPr>
        <p:blipFill>
          <a:blip r:embed="rId6"/>
          <a:stretch>
            <a:fillRect/>
          </a:stretch>
        </p:blipFill>
        <p:spPr>
          <a:xfrm>
            <a:off x="0" y="0"/>
            <a:ext cx="12192000" cy="6858000"/>
          </a:xfrm>
          <a:prstGeom prst="rect">
            <a:avLst/>
          </a:prstGeom>
        </p:spPr>
      </p:pic>
      <p:sp>
        <p:nvSpPr>
          <p:cNvPr id="3" name="Title 2">
            <a:extLst>
              <a:ext uri="{FF2B5EF4-FFF2-40B4-BE49-F238E27FC236}">
                <a16:creationId xmlns:a16="http://schemas.microsoft.com/office/drawing/2014/main" id="{CCDB4457-DABA-4F21-B50A-59482296185F}"/>
              </a:ext>
            </a:extLst>
          </p:cNvPr>
          <p:cNvSpPr>
            <a:spLocks noGrp="1"/>
          </p:cNvSpPr>
          <p:nvPr>
            <p:ph type="title"/>
          </p:nvPr>
        </p:nvSpPr>
        <p:spPr>
          <a:xfrm>
            <a:off x="588000" y="396000"/>
            <a:ext cx="11016000" cy="319318"/>
          </a:xfrm>
        </p:spPr>
        <p:txBody>
          <a:bodyPr/>
          <a:lstStyle>
            <a:lvl1pPr>
              <a:defRPr>
                <a:latin typeface="+mj-lt"/>
              </a:defRPr>
            </a:lvl1pPr>
          </a:lstStyle>
          <a:p>
            <a:r>
              <a:rPr lang="da-DK"/>
              <a:t>Klik for at redigere titeltypografien i masteren</a:t>
            </a:r>
            <a:endParaRPr lang="en-GB"/>
          </a:p>
        </p:txBody>
      </p:sp>
      <p:sp>
        <p:nvSpPr>
          <p:cNvPr id="12" name="Text Placeholder 2">
            <a:extLst>
              <a:ext uri="{FF2B5EF4-FFF2-40B4-BE49-F238E27FC236}">
                <a16:creationId xmlns:a16="http://schemas.microsoft.com/office/drawing/2014/main" id="{5F7E8472-4CD3-4C8C-942E-F9E6FF27DB00}"/>
              </a:ext>
            </a:extLst>
          </p:cNvPr>
          <p:cNvSpPr>
            <a:spLocks noGrp="1"/>
          </p:cNvSpPr>
          <p:nvPr>
            <p:ph type="body" sz="quarter" idx="19"/>
          </p:nvPr>
        </p:nvSpPr>
        <p:spPr>
          <a:xfrm>
            <a:off x="588000" y="1376363"/>
            <a:ext cx="11016000" cy="4824000"/>
          </a:xfrm>
        </p:spPr>
        <p:txBody>
          <a:bodyPr anchor="ctr" anchorCtr="0"/>
          <a:lstStyle>
            <a:lvl1pPr marL="514350" indent="-468000">
              <a:spcBef>
                <a:spcPts val="900"/>
              </a:spcBef>
              <a:buClrTx/>
              <a:buSzPct val="100000"/>
              <a:buFont typeface="+mj-lt"/>
              <a:buAutoNum type="arabicPeriod"/>
              <a:defRPr sz="2400" b="1">
                <a:solidFill>
                  <a:schemeClr val="accent2"/>
                </a:solidFill>
                <a:latin typeface="+mj-lt"/>
              </a:defRPr>
            </a:lvl1pPr>
            <a:lvl2pPr marL="936000" indent="-468000">
              <a:spcBef>
                <a:spcPts val="900"/>
              </a:spcBef>
              <a:buClr>
                <a:schemeClr val="accent2"/>
              </a:buClr>
              <a:buSzPct val="100000"/>
              <a:buFont typeface="+mj-lt"/>
              <a:buAutoNum type="arabicPeriod"/>
              <a:defRPr sz="2400" b="1">
                <a:solidFill>
                  <a:schemeClr val="accent2"/>
                </a:solidFill>
                <a:latin typeface="+mj-lt"/>
              </a:defRPr>
            </a:lvl2pPr>
            <a:lvl3pPr marL="468000" indent="-468000">
              <a:spcBef>
                <a:spcPts val="900"/>
              </a:spcBef>
              <a:buClrTx/>
              <a:buSzPct val="100000"/>
              <a:buFont typeface="TDC NET Office" panose="00000500000000000000" pitchFamily="2" charset="0"/>
              <a:buChar char="→"/>
              <a:defRPr sz="2400" b="1">
                <a:solidFill>
                  <a:schemeClr val="accent1"/>
                </a:solidFill>
                <a:latin typeface="+mj-lt"/>
              </a:defRPr>
            </a:lvl3pPr>
            <a:lvl4pPr marL="457200" indent="-457200">
              <a:spcBef>
                <a:spcPts val="900"/>
              </a:spcBef>
              <a:buFont typeface="+mj-lt"/>
              <a:buAutoNum type="arabicPeriod"/>
              <a:defRPr sz="2400" b="1">
                <a:solidFill>
                  <a:schemeClr val="accent2"/>
                </a:solidFill>
                <a:latin typeface="+mj-lt"/>
              </a:defRPr>
            </a:lvl4pPr>
            <a:lvl5pPr marL="468000" indent="-468000">
              <a:spcBef>
                <a:spcPts val="1200"/>
              </a:spcBef>
              <a:buFont typeface="+mj-lt"/>
              <a:buAutoNum type="arabicPeriod"/>
              <a:defRPr lang="en-US" sz="3200" b="1" kern="1200" dirty="0" smtClean="0">
                <a:solidFill>
                  <a:schemeClr val="accent2"/>
                </a:solidFill>
                <a:latin typeface="+mn-lt"/>
                <a:ea typeface="+mn-ea"/>
                <a:cs typeface="+mn-cs"/>
              </a:defRPr>
            </a:lvl5pPr>
            <a:lvl6pPr marL="468000" indent="-468000">
              <a:spcBef>
                <a:spcPts val="1200"/>
              </a:spcBef>
              <a:spcAft>
                <a:spcPts val="600"/>
              </a:spcAft>
              <a:buFont typeface="+mj-lt"/>
              <a:buAutoNum type="arabicPeriod"/>
              <a:defRPr sz="3200" b="1">
                <a:solidFill>
                  <a:schemeClr val="accent2"/>
                </a:solidFill>
              </a:defRPr>
            </a:lvl6pPr>
            <a:lvl7pPr marL="468000" indent="-468000">
              <a:spcBef>
                <a:spcPts val="1200"/>
              </a:spcBef>
              <a:spcAft>
                <a:spcPts val="600"/>
              </a:spcAft>
              <a:buFont typeface="+mj-lt"/>
              <a:buAutoNum type="arabicPeriod"/>
              <a:defRPr sz="3200" b="1">
                <a:solidFill>
                  <a:schemeClr val="accent2"/>
                </a:solidFill>
              </a:defRPr>
            </a:lvl7pPr>
            <a:lvl8pPr marL="468000" indent="-468000">
              <a:spcBef>
                <a:spcPts val="1200"/>
              </a:spcBef>
              <a:spcAft>
                <a:spcPts val="600"/>
              </a:spcAft>
              <a:buFont typeface="+mj-lt"/>
              <a:buAutoNum type="arabicPeriod"/>
              <a:defRPr sz="3200" b="1">
                <a:solidFill>
                  <a:schemeClr val="accent2"/>
                </a:solidFill>
              </a:defRPr>
            </a:lvl8pPr>
            <a:lvl9pPr marL="468000" indent="-468000">
              <a:spcBef>
                <a:spcPts val="1200"/>
              </a:spcBef>
              <a:spcAft>
                <a:spcPts val="600"/>
              </a:spcAft>
              <a:buFont typeface="+mj-lt"/>
              <a:buAutoNum type="arabicPeriod"/>
              <a:defRPr sz="3200" b="1">
                <a:solidFill>
                  <a:schemeClr val="accent2"/>
                </a:solidFill>
              </a:defRPr>
            </a:lvl9pPr>
          </a:lstStyle>
          <a:p>
            <a:pPr lvl="0"/>
            <a:r>
              <a:rPr lang="da-DK"/>
              <a:t>Klik for at redigere teksttypografierne i masteren</a:t>
            </a:r>
          </a:p>
          <a:p>
            <a:pPr lvl="1"/>
            <a:r>
              <a:rPr lang="da-DK"/>
              <a:t>Andet niveau</a:t>
            </a:r>
          </a:p>
          <a:p>
            <a:pPr lvl="2"/>
            <a:r>
              <a:rPr lang="da-DK"/>
              <a:t>Tredje niveau</a:t>
            </a:r>
          </a:p>
          <a:p>
            <a:pPr lvl="3"/>
            <a:r>
              <a:rPr lang="da-DK"/>
              <a:t>Fjerde niveau</a:t>
            </a:r>
          </a:p>
        </p:txBody>
      </p:sp>
      <p:sp>
        <p:nvSpPr>
          <p:cNvPr id="9" name="Slide Number Placeholder 5 (FAST)">
            <a:extLst>
              <a:ext uri="{FF2B5EF4-FFF2-40B4-BE49-F238E27FC236}">
                <a16:creationId xmlns:a16="http://schemas.microsoft.com/office/drawing/2014/main" id="{CF730F75-F6B6-4072-9161-7CCAFDE48BA6}"/>
              </a:ext>
            </a:extLst>
          </p:cNvPr>
          <p:cNvSpPr txBox="1">
            <a:spLocks/>
          </p:cNvSpPr>
          <p:nvPr userDrawn="1"/>
        </p:nvSpPr>
        <p:spPr>
          <a:xfrm>
            <a:off x="11635200" y="6451200"/>
            <a:ext cx="252000" cy="180000"/>
          </a:xfrm>
          <a:prstGeom prst="rect">
            <a:avLst/>
          </a:prstGeom>
        </p:spPr>
        <p:txBody>
          <a:bodyPr vert="horz" lIns="0" tIns="0" rIns="0" bIns="0" rtlCol="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3DFD3FF-FAEA-D841-BBBA-173DB513EC35}" type="slidenum">
              <a:rPr lang="en-GB" sz="1000" kern="1200" noProof="0" smtClean="0">
                <a:solidFill>
                  <a:schemeClr val="accent2"/>
                </a:solidFill>
                <a:latin typeface="+mj-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lang="en-GB" sz="1000" kern="1200" noProof="0">
              <a:solidFill>
                <a:schemeClr val="accent2"/>
              </a:solidFill>
              <a:latin typeface="+mj-lt"/>
              <a:ea typeface="+mn-ea"/>
              <a:cs typeface="+mn-cs"/>
            </a:endParaRPr>
          </a:p>
        </p:txBody>
      </p:sp>
      <p:pic>
        <p:nvPicPr>
          <p:cNvPr id="13" name="Logo">
            <a:extLst>
              <a:ext uri="{FF2B5EF4-FFF2-40B4-BE49-F238E27FC236}">
                <a16:creationId xmlns:a16="http://schemas.microsoft.com/office/drawing/2014/main" id="{C84B7475-F1E0-49E3-9132-7D5519CE7EFE}"/>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302020" y="6399299"/>
            <a:ext cx="989149" cy="282278"/>
          </a:xfrm>
          <a:prstGeom prst="rect">
            <a:avLst/>
          </a:prstGeom>
        </p:spPr>
      </p:pic>
    </p:spTree>
    <p:extLst>
      <p:ext uri="{BB962C8B-B14F-4D97-AF65-F5344CB8AC3E}">
        <p14:creationId xmlns:p14="http://schemas.microsoft.com/office/powerpoint/2010/main" val="418651721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Agenda B">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DDDE9AE-6E5B-4553-87F0-D2D616A504DE}"/>
              </a:ext>
            </a:extLst>
          </p:cNvPr>
          <p:cNvGraphicFramePr>
            <a:graphicFrameLocks noChangeAspect="1"/>
          </p:cNvGraphicFramePr>
          <p:nvPr userDrawn="1">
            <p:custDataLst>
              <p:tags r:id="rId1"/>
            </p:custDataLst>
            <p:extLst>
              <p:ext uri="{D42A27DB-BD31-4B8C-83A1-F6EECF244321}">
                <p14:modId xmlns:p14="http://schemas.microsoft.com/office/powerpoint/2010/main" val="34550067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5" name="Object 4" hidden="1">
                        <a:extLst>
                          <a:ext uri="{FF2B5EF4-FFF2-40B4-BE49-F238E27FC236}">
                            <a16:creationId xmlns:a16="http://schemas.microsoft.com/office/drawing/2014/main" id="{EDDDE9AE-6E5B-4553-87F0-D2D616A504D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D83ED250-63E0-4E1D-A4E4-A931D1F0A195}"/>
              </a:ext>
            </a:extLst>
          </p:cNvPr>
          <p:cNvSpPr/>
          <p:nvPr userDrawn="1">
            <p:custDataLst>
              <p:tags r:id="rId2"/>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l">
              <a:lnSpc>
                <a:spcPct val="90000"/>
              </a:lnSpc>
            </a:pPr>
            <a:endParaRPr lang="en-US" sz="2500" b="1" i="0" baseline="0" noProof="0" err="1">
              <a:latin typeface="TDC NET" panose="020B0604020202020204" charset="0"/>
              <a:ea typeface="+mj-ea"/>
              <a:cs typeface="+mj-cs"/>
              <a:sym typeface="TDC NET" panose="020B0604020202020204" charset="0"/>
            </a:endParaRPr>
          </a:p>
        </p:txBody>
      </p:sp>
      <p:pic>
        <p:nvPicPr>
          <p:cNvPr id="2" name="Picture 1">
            <a:extLst>
              <a:ext uri="{FF2B5EF4-FFF2-40B4-BE49-F238E27FC236}">
                <a16:creationId xmlns:a16="http://schemas.microsoft.com/office/drawing/2014/main" id="{FD37217D-E052-4F59-9803-ABB7EC8E2D09}"/>
              </a:ext>
            </a:extLst>
          </p:cNvPr>
          <p:cNvPicPr>
            <a:picLocks noChangeAspect="1"/>
          </p:cNvPicPr>
          <p:nvPr userDrawn="1"/>
        </p:nvPicPr>
        <p:blipFill>
          <a:blip r:embed="rId6"/>
          <a:stretch>
            <a:fillRect/>
          </a:stretch>
        </p:blipFill>
        <p:spPr>
          <a:xfrm>
            <a:off x="0" y="0"/>
            <a:ext cx="12192000" cy="6857999"/>
          </a:xfrm>
          <a:prstGeom prst="rect">
            <a:avLst/>
          </a:prstGeom>
        </p:spPr>
      </p:pic>
      <p:sp>
        <p:nvSpPr>
          <p:cNvPr id="7" name="Title 6">
            <a:extLst>
              <a:ext uri="{FF2B5EF4-FFF2-40B4-BE49-F238E27FC236}">
                <a16:creationId xmlns:a16="http://schemas.microsoft.com/office/drawing/2014/main" id="{1925D78C-6B57-4C8C-8124-43E64141FE5E}"/>
              </a:ext>
            </a:extLst>
          </p:cNvPr>
          <p:cNvSpPr>
            <a:spLocks noGrp="1"/>
          </p:cNvSpPr>
          <p:nvPr>
            <p:ph type="title"/>
          </p:nvPr>
        </p:nvSpPr>
        <p:spPr>
          <a:xfrm>
            <a:off x="588000" y="396000"/>
            <a:ext cx="11016000" cy="319318"/>
          </a:xfrm>
        </p:spPr>
        <p:txBody>
          <a:bodyPr/>
          <a:lstStyle>
            <a:lvl1pPr>
              <a:defRPr>
                <a:latin typeface="+mj-lt"/>
              </a:defRPr>
            </a:lvl1pPr>
          </a:lstStyle>
          <a:p>
            <a:r>
              <a:rPr lang="da-DK"/>
              <a:t>Klik for at redigere titeltypografien i masteren</a:t>
            </a:r>
            <a:endParaRPr lang="en-GB"/>
          </a:p>
        </p:txBody>
      </p:sp>
      <p:sp>
        <p:nvSpPr>
          <p:cNvPr id="12" name="Text Placeholder 2">
            <a:extLst>
              <a:ext uri="{FF2B5EF4-FFF2-40B4-BE49-F238E27FC236}">
                <a16:creationId xmlns:a16="http://schemas.microsoft.com/office/drawing/2014/main" id="{84BA4DA2-2DCF-4AA8-A6BD-98A5F122B874}"/>
              </a:ext>
            </a:extLst>
          </p:cNvPr>
          <p:cNvSpPr>
            <a:spLocks noGrp="1"/>
          </p:cNvSpPr>
          <p:nvPr>
            <p:ph type="body" sz="quarter" idx="19"/>
          </p:nvPr>
        </p:nvSpPr>
        <p:spPr>
          <a:xfrm>
            <a:off x="588000" y="1376363"/>
            <a:ext cx="11016000" cy="4824000"/>
          </a:xfrm>
        </p:spPr>
        <p:txBody>
          <a:bodyPr anchor="ctr" anchorCtr="0"/>
          <a:lstStyle>
            <a:lvl1pPr marL="514350" indent="-468000">
              <a:spcBef>
                <a:spcPts val="900"/>
              </a:spcBef>
              <a:buClrTx/>
              <a:buSzPct val="100000"/>
              <a:buFont typeface="+mj-lt"/>
              <a:buAutoNum type="arabicPeriod"/>
              <a:defRPr sz="2400" b="1">
                <a:solidFill>
                  <a:schemeClr val="accent2"/>
                </a:solidFill>
                <a:latin typeface="+mj-lt"/>
              </a:defRPr>
            </a:lvl1pPr>
            <a:lvl2pPr marL="936000" indent="-468000">
              <a:spcBef>
                <a:spcPts val="900"/>
              </a:spcBef>
              <a:buClr>
                <a:schemeClr val="accent2"/>
              </a:buClr>
              <a:buSzPct val="100000"/>
              <a:buFont typeface="+mj-lt"/>
              <a:buAutoNum type="arabicPeriod"/>
              <a:defRPr sz="2400" b="1">
                <a:solidFill>
                  <a:schemeClr val="accent2"/>
                </a:solidFill>
                <a:latin typeface="+mj-lt"/>
              </a:defRPr>
            </a:lvl2pPr>
            <a:lvl3pPr marL="468000" indent="-468000">
              <a:spcBef>
                <a:spcPts val="900"/>
              </a:spcBef>
              <a:buClrTx/>
              <a:buSzPct val="100000"/>
              <a:buFont typeface="TDC NET Office" panose="00000500000000000000" pitchFamily="2" charset="0"/>
              <a:buChar char="→"/>
              <a:defRPr sz="2400" b="1">
                <a:solidFill>
                  <a:schemeClr val="accent1"/>
                </a:solidFill>
                <a:latin typeface="+mj-lt"/>
              </a:defRPr>
            </a:lvl3pPr>
            <a:lvl4pPr marL="468000" indent="-468000">
              <a:spcBef>
                <a:spcPts val="900"/>
              </a:spcBef>
              <a:buFont typeface="+mj-lt"/>
              <a:buAutoNum type="arabicPeriod"/>
              <a:defRPr sz="2400" b="1">
                <a:solidFill>
                  <a:schemeClr val="accent2"/>
                </a:solidFill>
                <a:latin typeface="+mj-lt"/>
              </a:defRPr>
            </a:lvl4pPr>
            <a:lvl5pPr marL="468000" indent="-468000">
              <a:spcBef>
                <a:spcPts val="1200"/>
              </a:spcBef>
              <a:buFont typeface="+mj-lt"/>
              <a:buAutoNum type="arabicPeriod"/>
              <a:defRPr sz="3200" b="1">
                <a:solidFill>
                  <a:schemeClr val="accent2"/>
                </a:solidFill>
              </a:defRPr>
            </a:lvl5pPr>
            <a:lvl6pPr marL="468000" indent="-468000">
              <a:spcBef>
                <a:spcPts val="1200"/>
              </a:spcBef>
              <a:spcAft>
                <a:spcPts val="600"/>
              </a:spcAft>
              <a:buFont typeface="+mj-lt"/>
              <a:buAutoNum type="arabicPeriod"/>
              <a:defRPr sz="3200" b="1">
                <a:solidFill>
                  <a:schemeClr val="accent2"/>
                </a:solidFill>
              </a:defRPr>
            </a:lvl6pPr>
            <a:lvl7pPr marL="468000" indent="-468000">
              <a:spcBef>
                <a:spcPts val="1200"/>
              </a:spcBef>
              <a:spcAft>
                <a:spcPts val="600"/>
              </a:spcAft>
              <a:buFont typeface="+mj-lt"/>
              <a:buAutoNum type="arabicPeriod"/>
              <a:defRPr sz="3200" b="1">
                <a:solidFill>
                  <a:schemeClr val="accent2"/>
                </a:solidFill>
              </a:defRPr>
            </a:lvl7pPr>
            <a:lvl8pPr marL="468000" indent="-468000">
              <a:spcBef>
                <a:spcPts val="1200"/>
              </a:spcBef>
              <a:spcAft>
                <a:spcPts val="600"/>
              </a:spcAft>
              <a:buFont typeface="+mj-lt"/>
              <a:buAutoNum type="arabicPeriod"/>
              <a:defRPr sz="3200" b="1">
                <a:solidFill>
                  <a:schemeClr val="accent2"/>
                </a:solidFill>
              </a:defRPr>
            </a:lvl8pPr>
            <a:lvl9pPr marL="468000" indent="-468000">
              <a:spcBef>
                <a:spcPts val="1200"/>
              </a:spcBef>
              <a:spcAft>
                <a:spcPts val="600"/>
              </a:spcAft>
              <a:buFont typeface="+mj-lt"/>
              <a:buAutoNum type="arabicPeriod"/>
              <a:defRPr sz="3200" b="1">
                <a:solidFill>
                  <a:schemeClr val="accent2"/>
                </a:solidFill>
              </a:defRPr>
            </a:lvl9pPr>
          </a:lstStyle>
          <a:p>
            <a:pPr lvl="0"/>
            <a:r>
              <a:rPr lang="da-DK"/>
              <a:t>Klik for at redigere teksttypografierne i masteren</a:t>
            </a:r>
          </a:p>
          <a:p>
            <a:pPr lvl="1"/>
            <a:r>
              <a:rPr lang="da-DK"/>
              <a:t>Andet niveau</a:t>
            </a:r>
          </a:p>
          <a:p>
            <a:pPr lvl="2"/>
            <a:r>
              <a:rPr lang="da-DK"/>
              <a:t>Tredje niveau</a:t>
            </a:r>
          </a:p>
          <a:p>
            <a:pPr lvl="3"/>
            <a:r>
              <a:rPr lang="da-DK"/>
              <a:t>Fjerde niveau</a:t>
            </a:r>
          </a:p>
        </p:txBody>
      </p:sp>
      <p:sp>
        <p:nvSpPr>
          <p:cNvPr id="13" name="Slide Number Placeholder 5 (FAST)">
            <a:extLst>
              <a:ext uri="{FF2B5EF4-FFF2-40B4-BE49-F238E27FC236}">
                <a16:creationId xmlns:a16="http://schemas.microsoft.com/office/drawing/2014/main" id="{F6B9A156-7185-407B-A779-E7861115D13E}"/>
              </a:ext>
            </a:extLst>
          </p:cNvPr>
          <p:cNvSpPr txBox="1">
            <a:spLocks/>
          </p:cNvSpPr>
          <p:nvPr userDrawn="1"/>
        </p:nvSpPr>
        <p:spPr>
          <a:xfrm>
            <a:off x="11635200" y="6451200"/>
            <a:ext cx="252000" cy="180000"/>
          </a:xfrm>
          <a:prstGeom prst="rect">
            <a:avLst/>
          </a:prstGeom>
        </p:spPr>
        <p:txBody>
          <a:bodyPr vert="horz" lIns="0" tIns="0" rIns="0" bIns="0" rtlCol="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3DFD3FF-FAEA-D841-BBBA-173DB513EC35}" type="slidenum">
              <a:rPr lang="en-GB" sz="1000" kern="1200" noProof="0" smtClean="0">
                <a:solidFill>
                  <a:schemeClr val="accent2"/>
                </a:solidFill>
                <a:latin typeface="+mj-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lang="en-GB" sz="1000" kern="1200" noProof="0">
              <a:solidFill>
                <a:schemeClr val="accent2"/>
              </a:solidFill>
              <a:latin typeface="+mj-lt"/>
              <a:ea typeface="+mn-ea"/>
              <a:cs typeface="+mn-cs"/>
            </a:endParaRPr>
          </a:p>
        </p:txBody>
      </p:sp>
      <p:pic>
        <p:nvPicPr>
          <p:cNvPr id="15" name="Logo">
            <a:extLst>
              <a:ext uri="{FF2B5EF4-FFF2-40B4-BE49-F238E27FC236}">
                <a16:creationId xmlns:a16="http://schemas.microsoft.com/office/drawing/2014/main" id="{06820E0F-391F-427B-94C8-41695AD55D09}"/>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302020" y="6399299"/>
            <a:ext cx="989149" cy="282278"/>
          </a:xfrm>
          <a:prstGeom prst="rect">
            <a:avLst/>
          </a:prstGeom>
        </p:spPr>
      </p:pic>
    </p:spTree>
    <p:extLst>
      <p:ext uri="{BB962C8B-B14F-4D97-AF65-F5344CB8AC3E}">
        <p14:creationId xmlns:p14="http://schemas.microsoft.com/office/powerpoint/2010/main" val="94026112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Agenda C">
    <p:spTree>
      <p:nvGrpSpPr>
        <p:cNvPr id="1" name=""/>
        <p:cNvGrpSpPr/>
        <p:nvPr/>
      </p:nvGrpSpPr>
      <p:grpSpPr>
        <a:xfrm>
          <a:off x="0" y="0"/>
          <a:ext cx="0" cy="0"/>
          <a:chOff x="0" y="0"/>
          <a:chExt cx="0" cy="0"/>
        </a:xfrm>
      </p:grpSpPr>
      <p:sp>
        <p:nvSpPr>
          <p:cNvPr id="15" name="Background">
            <a:extLst>
              <a:ext uri="{FF2B5EF4-FFF2-40B4-BE49-F238E27FC236}">
                <a16:creationId xmlns:a16="http://schemas.microsoft.com/office/drawing/2014/main" id="{DD08B0CC-3A6C-42FF-A8CB-1F0BF631D3F0}"/>
              </a:ext>
            </a:extLst>
          </p:cNvPr>
          <p:cNvSpPr/>
          <p:nvPr userDrawn="1"/>
        </p:nvSpPr>
        <p:spPr>
          <a:xfrm>
            <a:off x="0" y="0"/>
            <a:ext cx="12193200" cy="6861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latin typeface="+mj-lt"/>
            </a:endParaRPr>
          </a:p>
        </p:txBody>
      </p:sp>
      <p:sp>
        <p:nvSpPr>
          <p:cNvPr id="8" name="Title 7">
            <a:extLst>
              <a:ext uri="{FF2B5EF4-FFF2-40B4-BE49-F238E27FC236}">
                <a16:creationId xmlns:a16="http://schemas.microsoft.com/office/drawing/2014/main" id="{A57E3901-C7C6-43D8-804C-0B7620408A00}"/>
              </a:ext>
            </a:extLst>
          </p:cNvPr>
          <p:cNvSpPr>
            <a:spLocks noGrp="1"/>
          </p:cNvSpPr>
          <p:nvPr>
            <p:ph type="title"/>
          </p:nvPr>
        </p:nvSpPr>
        <p:spPr>
          <a:xfrm>
            <a:off x="588000" y="396000"/>
            <a:ext cx="11016000" cy="319318"/>
          </a:xfrm>
        </p:spPr>
        <p:txBody>
          <a:bodyPr/>
          <a:lstStyle>
            <a:lvl1pPr>
              <a:defRPr>
                <a:latin typeface="+mj-lt"/>
              </a:defRPr>
            </a:lvl1pPr>
          </a:lstStyle>
          <a:p>
            <a:r>
              <a:rPr lang="da-DK"/>
              <a:t>Klik for at redigere titeltypografien i masteren</a:t>
            </a:r>
            <a:endParaRPr lang="en-GB"/>
          </a:p>
        </p:txBody>
      </p:sp>
      <p:sp>
        <p:nvSpPr>
          <p:cNvPr id="14" name="Text Placeholder 2">
            <a:extLst>
              <a:ext uri="{FF2B5EF4-FFF2-40B4-BE49-F238E27FC236}">
                <a16:creationId xmlns:a16="http://schemas.microsoft.com/office/drawing/2014/main" id="{1AA1B8C7-CC3D-42E5-9A1B-3E89340A0930}"/>
              </a:ext>
            </a:extLst>
          </p:cNvPr>
          <p:cNvSpPr>
            <a:spLocks noGrp="1"/>
          </p:cNvSpPr>
          <p:nvPr>
            <p:ph type="body" sz="quarter" idx="19"/>
          </p:nvPr>
        </p:nvSpPr>
        <p:spPr>
          <a:xfrm>
            <a:off x="588000" y="1376363"/>
            <a:ext cx="11016000" cy="4824000"/>
          </a:xfrm>
        </p:spPr>
        <p:txBody>
          <a:bodyPr anchor="ctr" anchorCtr="0"/>
          <a:lstStyle>
            <a:lvl1pPr marL="514350" indent="-468000">
              <a:spcBef>
                <a:spcPts val="900"/>
              </a:spcBef>
              <a:buClrTx/>
              <a:buSzPct val="100000"/>
              <a:buFont typeface="+mj-lt"/>
              <a:buAutoNum type="arabicPeriod"/>
              <a:defRPr sz="2400" b="1">
                <a:latin typeface="+mj-lt"/>
              </a:defRPr>
            </a:lvl1pPr>
            <a:lvl2pPr marL="936000" indent="-468000">
              <a:spcBef>
                <a:spcPts val="900"/>
              </a:spcBef>
              <a:buClrTx/>
              <a:buSzPct val="100000"/>
              <a:buFont typeface="+mj-lt"/>
              <a:buAutoNum type="arabicPeriod"/>
              <a:defRPr sz="2400" b="1">
                <a:solidFill>
                  <a:schemeClr val="accent2"/>
                </a:solidFill>
                <a:latin typeface="+mj-lt"/>
              </a:defRPr>
            </a:lvl2pPr>
            <a:lvl3pPr marL="468000" indent="-468000">
              <a:spcBef>
                <a:spcPts val="900"/>
              </a:spcBef>
              <a:buClrTx/>
              <a:buSzPct val="100000"/>
              <a:buFont typeface="TDC NET Office" panose="00000500000000000000" pitchFamily="2" charset="0"/>
              <a:buChar char="→"/>
              <a:defRPr sz="2400" b="1">
                <a:solidFill>
                  <a:schemeClr val="accent1"/>
                </a:solidFill>
                <a:latin typeface="+mj-lt"/>
              </a:defRPr>
            </a:lvl3pPr>
            <a:lvl4pPr marL="468000" indent="-468000">
              <a:spcBef>
                <a:spcPts val="900"/>
              </a:spcBef>
              <a:buFont typeface="+mj-lt"/>
              <a:buAutoNum type="arabicPeriod"/>
              <a:defRPr sz="2400" b="1">
                <a:solidFill>
                  <a:schemeClr val="accent2"/>
                </a:solidFill>
                <a:latin typeface="+mj-lt"/>
              </a:defRPr>
            </a:lvl4pPr>
            <a:lvl5pPr marL="468000" indent="-468000">
              <a:spcBef>
                <a:spcPts val="1200"/>
              </a:spcBef>
              <a:buFont typeface="+mj-lt"/>
              <a:buAutoNum type="arabicPeriod"/>
              <a:defRPr sz="3200" b="1">
                <a:solidFill>
                  <a:schemeClr val="accent2"/>
                </a:solidFill>
              </a:defRPr>
            </a:lvl5pPr>
            <a:lvl6pPr marL="468000" indent="-468000">
              <a:spcBef>
                <a:spcPts val="1200"/>
              </a:spcBef>
              <a:spcAft>
                <a:spcPts val="600"/>
              </a:spcAft>
              <a:buFont typeface="+mj-lt"/>
              <a:buAutoNum type="arabicPeriod"/>
              <a:defRPr sz="3200" b="1">
                <a:solidFill>
                  <a:schemeClr val="accent2"/>
                </a:solidFill>
              </a:defRPr>
            </a:lvl6pPr>
            <a:lvl7pPr marL="468000" indent="-468000">
              <a:spcBef>
                <a:spcPts val="1200"/>
              </a:spcBef>
              <a:spcAft>
                <a:spcPts val="600"/>
              </a:spcAft>
              <a:buFont typeface="+mj-lt"/>
              <a:buAutoNum type="arabicPeriod"/>
              <a:defRPr sz="3200" b="1">
                <a:solidFill>
                  <a:schemeClr val="accent2"/>
                </a:solidFill>
              </a:defRPr>
            </a:lvl7pPr>
            <a:lvl8pPr marL="468000" indent="-468000">
              <a:spcBef>
                <a:spcPts val="1200"/>
              </a:spcBef>
              <a:spcAft>
                <a:spcPts val="600"/>
              </a:spcAft>
              <a:buFont typeface="+mj-lt"/>
              <a:buAutoNum type="arabicPeriod"/>
              <a:defRPr sz="3200" b="1">
                <a:solidFill>
                  <a:schemeClr val="accent2"/>
                </a:solidFill>
              </a:defRPr>
            </a:lvl8pPr>
            <a:lvl9pPr marL="468000" indent="-468000">
              <a:spcBef>
                <a:spcPts val="1200"/>
              </a:spcBef>
              <a:spcAft>
                <a:spcPts val="600"/>
              </a:spcAft>
              <a:buFont typeface="+mj-lt"/>
              <a:buAutoNum type="arabicPeriod"/>
              <a:defRPr sz="3200" b="1">
                <a:solidFill>
                  <a:schemeClr val="accent2"/>
                </a:solidFill>
              </a:defRPr>
            </a:lvl9pPr>
          </a:lstStyle>
          <a:p>
            <a:pPr lvl="0"/>
            <a:r>
              <a:rPr lang="da-DK"/>
              <a:t>Klik for at redigere teksttypografierne i masteren</a:t>
            </a:r>
          </a:p>
          <a:p>
            <a:pPr lvl="1"/>
            <a:r>
              <a:rPr lang="da-DK"/>
              <a:t>Andet niveau</a:t>
            </a:r>
          </a:p>
          <a:p>
            <a:pPr lvl="2"/>
            <a:r>
              <a:rPr lang="da-DK"/>
              <a:t>Tredje niveau</a:t>
            </a:r>
          </a:p>
          <a:p>
            <a:pPr lvl="3"/>
            <a:r>
              <a:rPr lang="da-DK"/>
              <a:t>Fjerde niveau</a:t>
            </a:r>
          </a:p>
        </p:txBody>
      </p:sp>
      <p:sp>
        <p:nvSpPr>
          <p:cNvPr id="13" name="Slide Number Placeholder 5 (FAST)">
            <a:extLst>
              <a:ext uri="{FF2B5EF4-FFF2-40B4-BE49-F238E27FC236}">
                <a16:creationId xmlns:a16="http://schemas.microsoft.com/office/drawing/2014/main" id="{29887B20-7814-4EE9-A79E-6E1560DE88CF}"/>
              </a:ext>
            </a:extLst>
          </p:cNvPr>
          <p:cNvSpPr txBox="1">
            <a:spLocks/>
          </p:cNvSpPr>
          <p:nvPr userDrawn="1"/>
        </p:nvSpPr>
        <p:spPr>
          <a:xfrm>
            <a:off x="11635200" y="6451200"/>
            <a:ext cx="252000" cy="180000"/>
          </a:xfrm>
          <a:prstGeom prst="rect">
            <a:avLst/>
          </a:prstGeom>
        </p:spPr>
        <p:txBody>
          <a:bodyPr vert="horz" lIns="0" tIns="0" rIns="0" bIns="0" rtlCol="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3DFD3FF-FAEA-D841-BBBA-173DB513EC35}" type="slidenum">
              <a:rPr lang="en-GB" sz="1000" kern="1200" noProof="0" smtClean="0">
                <a:solidFill>
                  <a:schemeClr val="accent1"/>
                </a:solidFill>
                <a:latin typeface="+mj-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lang="en-GB" sz="1000" kern="1200" noProof="0">
              <a:solidFill>
                <a:schemeClr val="accent1"/>
              </a:solidFill>
              <a:latin typeface="+mj-lt"/>
              <a:ea typeface="+mn-ea"/>
              <a:cs typeface="+mn-cs"/>
            </a:endParaRPr>
          </a:p>
        </p:txBody>
      </p:sp>
      <p:pic>
        <p:nvPicPr>
          <p:cNvPr id="16" name="Logo">
            <a:extLst>
              <a:ext uri="{FF2B5EF4-FFF2-40B4-BE49-F238E27FC236}">
                <a16:creationId xmlns:a16="http://schemas.microsoft.com/office/drawing/2014/main" id="{E3D2A796-0795-4AF4-A31C-A6233934C2E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2020" y="6399299"/>
            <a:ext cx="989149" cy="282278"/>
          </a:xfrm>
          <a:prstGeom prst="rect">
            <a:avLst/>
          </a:prstGeom>
        </p:spPr>
      </p:pic>
    </p:spTree>
    <p:extLst>
      <p:ext uri="{BB962C8B-B14F-4D97-AF65-F5344CB8AC3E}">
        <p14:creationId xmlns:p14="http://schemas.microsoft.com/office/powerpoint/2010/main" val="371389703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and Content- Report">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C66ECE53-18FB-4838-BC40-01E4D1E96904}"/>
              </a:ext>
            </a:extLst>
          </p:cNvPr>
          <p:cNvSpPr>
            <a:spLocks noGrp="1"/>
          </p:cNvSpPr>
          <p:nvPr>
            <p:ph type="title"/>
          </p:nvPr>
        </p:nvSpPr>
        <p:spPr>
          <a:xfrm>
            <a:off x="588000" y="396000"/>
            <a:ext cx="11016000" cy="319318"/>
          </a:xfrm>
        </p:spPr>
        <p:txBody>
          <a:bodyPr wrap="square">
            <a:spAutoFit/>
          </a:bodyPr>
          <a:lstStyle>
            <a:lvl1pPr>
              <a:defRPr>
                <a:latin typeface="+mj-lt"/>
              </a:defRPr>
            </a:lvl1pPr>
          </a:lstStyle>
          <a:p>
            <a:r>
              <a:rPr lang="da-DK"/>
              <a:t>Klik for at redigere titeltypografien i masteren</a:t>
            </a:r>
            <a:endParaRPr lang="en-GB"/>
          </a:p>
        </p:txBody>
      </p:sp>
      <p:sp>
        <p:nvSpPr>
          <p:cNvPr id="3" name="Content Placeholder 2"/>
          <p:cNvSpPr>
            <a:spLocks noGrp="1"/>
          </p:cNvSpPr>
          <p:nvPr>
            <p:ph idx="1"/>
          </p:nvPr>
        </p:nvSpPr>
        <p:spPr>
          <a:xfrm>
            <a:off x="588000" y="1376363"/>
            <a:ext cx="11016000" cy="4824000"/>
          </a:xfrm>
        </p:spPr>
        <p:txBody>
          <a:bodyPr/>
          <a:lstStyle>
            <a:lvl1pPr>
              <a:buSzPct val="110000"/>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en-GB" noProof="0"/>
          </a:p>
        </p:txBody>
      </p:sp>
      <p:sp>
        <p:nvSpPr>
          <p:cNvPr id="8" name="Text Placeholder note">
            <a:extLst>
              <a:ext uri="{FF2B5EF4-FFF2-40B4-BE49-F238E27FC236}">
                <a16:creationId xmlns:a16="http://schemas.microsoft.com/office/drawing/2014/main" id="{D89EF5F8-4B69-4EC4-BF21-3911EEA699CE}"/>
              </a:ext>
            </a:extLst>
          </p:cNvPr>
          <p:cNvSpPr>
            <a:spLocks noGrp="1"/>
          </p:cNvSpPr>
          <p:nvPr>
            <p:ph type="body" sz="quarter" idx="26"/>
          </p:nvPr>
        </p:nvSpPr>
        <p:spPr>
          <a:xfrm>
            <a:off x="1632000" y="6471189"/>
            <a:ext cx="9972000" cy="138499"/>
          </a:xfrm>
        </p:spPr>
        <p:txBody>
          <a:bodyPr anchor="ctr" anchorCtr="0">
            <a:spAutoFit/>
          </a:bodyPr>
          <a:lstStyle>
            <a:lvl1pPr marL="162000" indent="-162000">
              <a:spcAft>
                <a:spcPts val="0"/>
              </a:spcAft>
              <a:buClrTx/>
              <a:buSzPct val="100000"/>
              <a:buFont typeface="+mj-lt"/>
              <a:buAutoNum type="arabicPeriod"/>
              <a:defRPr sz="1000">
                <a:solidFill>
                  <a:srgbClr val="787878"/>
                </a:solidFill>
                <a:latin typeface="+mj-lt"/>
              </a:defRPr>
            </a:lvl1pPr>
          </a:lstStyle>
          <a:p>
            <a:pPr lvl="0"/>
            <a:r>
              <a:rPr lang="da-DK"/>
              <a:t>Klik for at redigere teksttypografierne i masteren</a:t>
            </a:r>
          </a:p>
        </p:txBody>
      </p:sp>
    </p:spTree>
    <p:extLst>
      <p:ext uri="{BB962C8B-B14F-4D97-AF65-F5344CB8AC3E}">
        <p14:creationId xmlns:p14="http://schemas.microsoft.com/office/powerpoint/2010/main" val="46558032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wo Content A">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8142A49F-08E5-4F4D-8751-51CEFBAD2D57}"/>
              </a:ext>
            </a:extLst>
          </p:cNvPr>
          <p:cNvSpPr>
            <a:spLocks noGrp="1"/>
          </p:cNvSpPr>
          <p:nvPr>
            <p:ph type="title"/>
          </p:nvPr>
        </p:nvSpPr>
        <p:spPr>
          <a:xfrm>
            <a:off x="588000" y="396000"/>
            <a:ext cx="11016000" cy="319318"/>
          </a:xfrm>
        </p:spPr>
        <p:txBody>
          <a:bodyPr/>
          <a:lstStyle>
            <a:lvl1pPr>
              <a:defRPr>
                <a:latin typeface="+mj-lt"/>
              </a:defRPr>
            </a:lvl1pPr>
          </a:lstStyle>
          <a:p>
            <a:r>
              <a:rPr lang="da-DK"/>
              <a:t>Klik for at redigere titeltypografien i masteren</a:t>
            </a:r>
            <a:endParaRPr lang="en-GB"/>
          </a:p>
        </p:txBody>
      </p:sp>
      <p:sp>
        <p:nvSpPr>
          <p:cNvPr id="3" name="Content Placeholder 2"/>
          <p:cNvSpPr>
            <a:spLocks noGrp="1"/>
          </p:cNvSpPr>
          <p:nvPr>
            <p:ph idx="1"/>
          </p:nvPr>
        </p:nvSpPr>
        <p:spPr>
          <a:xfrm>
            <a:off x="588000" y="1376363"/>
            <a:ext cx="5220000" cy="4824000"/>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en-GB" noProof="0"/>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p:nvPr>
        </p:nvSpPr>
        <p:spPr>
          <a:xfrm>
            <a:off x="6384000" y="1376363"/>
            <a:ext cx="5220000" cy="4824000"/>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GB"/>
          </a:p>
        </p:txBody>
      </p:sp>
      <p:sp>
        <p:nvSpPr>
          <p:cNvPr id="19" name="Text Placeholder note">
            <a:extLst>
              <a:ext uri="{FF2B5EF4-FFF2-40B4-BE49-F238E27FC236}">
                <a16:creationId xmlns:a16="http://schemas.microsoft.com/office/drawing/2014/main" id="{648E688D-D49E-48B7-BAC7-06F39056C1B1}"/>
              </a:ext>
            </a:extLst>
          </p:cNvPr>
          <p:cNvSpPr>
            <a:spLocks noGrp="1"/>
          </p:cNvSpPr>
          <p:nvPr>
            <p:ph type="body" sz="quarter" idx="26"/>
          </p:nvPr>
        </p:nvSpPr>
        <p:spPr>
          <a:xfrm>
            <a:off x="1632000" y="6471189"/>
            <a:ext cx="9972000" cy="138499"/>
          </a:xfrm>
        </p:spPr>
        <p:txBody>
          <a:bodyPr anchor="ctr" anchorCtr="0">
            <a:spAutoFit/>
          </a:bodyPr>
          <a:lstStyle>
            <a:lvl1pPr marL="162000" indent="-162000">
              <a:spcAft>
                <a:spcPts val="0"/>
              </a:spcAft>
              <a:buClrTx/>
              <a:buSzPct val="100000"/>
              <a:buFont typeface="+mj-lt"/>
              <a:buAutoNum type="arabicPeriod"/>
              <a:defRPr sz="1000">
                <a:solidFill>
                  <a:srgbClr val="787878"/>
                </a:solidFill>
                <a:latin typeface="+mj-lt"/>
              </a:defRPr>
            </a:lvl1pPr>
          </a:lstStyle>
          <a:p>
            <a:pPr lvl="0"/>
            <a:r>
              <a:rPr lang="da-DK"/>
              <a:t>Klik for at redigere teksttypografierne i masteren</a:t>
            </a:r>
          </a:p>
        </p:txBody>
      </p:sp>
    </p:spTree>
    <p:extLst>
      <p:ext uri="{BB962C8B-B14F-4D97-AF65-F5344CB8AC3E}">
        <p14:creationId xmlns:p14="http://schemas.microsoft.com/office/powerpoint/2010/main" val="3196104335"/>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emf"/><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oleObject" Target="../embeddings/oleObject1.bin"/><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ags" Target="../tags/tag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26" Type="http://schemas.openxmlformats.org/officeDocument/2006/relationships/oleObject" Target="../embeddings/oleObject11.bin"/><Relationship Id="rId3" Type="http://schemas.openxmlformats.org/officeDocument/2006/relationships/slideLayout" Target="../slideLayouts/slideLayout23.xml"/><Relationship Id="rId21" Type="http://schemas.openxmlformats.org/officeDocument/2006/relationships/slideLayout" Target="../slideLayouts/slideLayout4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5" Type="http://schemas.openxmlformats.org/officeDocument/2006/relationships/tags" Target="../tags/tag23.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24" Type="http://schemas.openxmlformats.org/officeDocument/2006/relationships/tags" Target="../tags/tag22.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theme" Target="../theme/theme2.xml"/><Relationship Id="rId28" Type="http://schemas.openxmlformats.org/officeDocument/2006/relationships/image" Target="../media/image2.emf"/><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slideLayout" Target="../slideLayouts/slideLayout42.xml"/><Relationship Id="rId27" Type="http://schemas.openxmlformats.org/officeDocument/2006/relationships/image" Target="../media/image1.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26" Type="http://schemas.openxmlformats.org/officeDocument/2006/relationships/tags" Target="../tags/tag46.xml"/><Relationship Id="rId3" Type="http://schemas.openxmlformats.org/officeDocument/2006/relationships/slideLayout" Target="../slideLayouts/slideLayout45.xml"/><Relationship Id="rId21" Type="http://schemas.openxmlformats.org/officeDocument/2006/relationships/slideLayout" Target="../slideLayouts/slideLayout63.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5" Type="http://schemas.openxmlformats.org/officeDocument/2006/relationships/theme" Target="../theme/theme3.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29" Type="http://schemas.openxmlformats.org/officeDocument/2006/relationships/image" Target="../media/image1.emf"/><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24" Type="http://schemas.openxmlformats.org/officeDocument/2006/relationships/slideLayout" Target="../slideLayouts/slideLayout66.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slideLayout" Target="../slideLayouts/slideLayout65.xml"/><Relationship Id="rId28" Type="http://schemas.openxmlformats.org/officeDocument/2006/relationships/oleObject" Target="../embeddings/oleObject23.bin"/><Relationship Id="rId10" Type="http://schemas.openxmlformats.org/officeDocument/2006/relationships/slideLayout" Target="../slideLayouts/slideLayout52.xml"/><Relationship Id="rId19" Type="http://schemas.openxmlformats.org/officeDocument/2006/relationships/slideLayout" Target="../slideLayouts/slideLayout61.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slideLayout" Target="../slideLayouts/slideLayout64.xml"/><Relationship Id="rId27" Type="http://schemas.openxmlformats.org/officeDocument/2006/relationships/tags" Target="../tags/tag47.xml"/><Relationship Id="rId30" Type="http://schemas.openxmlformats.org/officeDocument/2006/relationships/image" Target="../media/image2.e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18" Type="http://schemas.openxmlformats.org/officeDocument/2006/relationships/slideLayout" Target="../slideLayouts/slideLayout84.xml"/><Relationship Id="rId26" Type="http://schemas.openxmlformats.org/officeDocument/2006/relationships/oleObject" Target="../embeddings/oleObject35.bin"/><Relationship Id="rId3" Type="http://schemas.openxmlformats.org/officeDocument/2006/relationships/slideLayout" Target="../slideLayouts/slideLayout69.xml"/><Relationship Id="rId21" Type="http://schemas.openxmlformats.org/officeDocument/2006/relationships/slideLayout" Target="../slideLayouts/slideLayout87.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5" Type="http://schemas.openxmlformats.org/officeDocument/2006/relationships/tags" Target="../tags/tag70.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20" Type="http://schemas.openxmlformats.org/officeDocument/2006/relationships/slideLayout" Target="../slideLayouts/slideLayout86.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24" Type="http://schemas.openxmlformats.org/officeDocument/2006/relationships/tags" Target="../tags/tag69.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23" Type="http://schemas.openxmlformats.org/officeDocument/2006/relationships/theme" Target="../theme/theme4.xml"/><Relationship Id="rId28" Type="http://schemas.openxmlformats.org/officeDocument/2006/relationships/image" Target="../media/image2.emf"/><Relationship Id="rId10" Type="http://schemas.openxmlformats.org/officeDocument/2006/relationships/slideLayout" Target="../slideLayouts/slideLayout76.xml"/><Relationship Id="rId19" Type="http://schemas.openxmlformats.org/officeDocument/2006/relationships/slideLayout" Target="../slideLayouts/slideLayout85.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 Id="rId22" Type="http://schemas.openxmlformats.org/officeDocument/2006/relationships/slideLayout" Target="../slideLayouts/slideLayout88.xml"/><Relationship Id="rId27" Type="http://schemas.openxmlformats.org/officeDocument/2006/relationships/image" Target="../media/image1.emf"/></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18" Type="http://schemas.openxmlformats.org/officeDocument/2006/relationships/slideLayout" Target="../slideLayouts/slideLayout106.xml"/><Relationship Id="rId26" Type="http://schemas.openxmlformats.org/officeDocument/2006/relationships/tags" Target="../tags/tag93.xml"/><Relationship Id="rId3" Type="http://schemas.openxmlformats.org/officeDocument/2006/relationships/slideLayout" Target="../slideLayouts/slideLayout91.xml"/><Relationship Id="rId21" Type="http://schemas.openxmlformats.org/officeDocument/2006/relationships/slideLayout" Target="../slideLayouts/slideLayout109.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17" Type="http://schemas.openxmlformats.org/officeDocument/2006/relationships/slideLayout" Target="../slideLayouts/slideLayout105.xml"/><Relationship Id="rId25" Type="http://schemas.openxmlformats.org/officeDocument/2006/relationships/theme" Target="../theme/theme5.xml"/><Relationship Id="rId2" Type="http://schemas.openxmlformats.org/officeDocument/2006/relationships/slideLayout" Target="../slideLayouts/slideLayout90.xml"/><Relationship Id="rId16" Type="http://schemas.openxmlformats.org/officeDocument/2006/relationships/slideLayout" Target="../slideLayouts/slideLayout104.xml"/><Relationship Id="rId20" Type="http://schemas.openxmlformats.org/officeDocument/2006/relationships/slideLayout" Target="../slideLayouts/slideLayout108.xml"/><Relationship Id="rId29" Type="http://schemas.openxmlformats.org/officeDocument/2006/relationships/image" Target="../media/image1.emf"/><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24" Type="http://schemas.openxmlformats.org/officeDocument/2006/relationships/slideLayout" Target="../slideLayouts/slideLayout112.xml"/><Relationship Id="rId5" Type="http://schemas.openxmlformats.org/officeDocument/2006/relationships/slideLayout" Target="../slideLayouts/slideLayout93.xml"/><Relationship Id="rId15" Type="http://schemas.openxmlformats.org/officeDocument/2006/relationships/slideLayout" Target="../slideLayouts/slideLayout103.xml"/><Relationship Id="rId23" Type="http://schemas.openxmlformats.org/officeDocument/2006/relationships/slideLayout" Target="../slideLayouts/slideLayout111.xml"/><Relationship Id="rId28" Type="http://schemas.openxmlformats.org/officeDocument/2006/relationships/oleObject" Target="../embeddings/oleObject47.bin"/><Relationship Id="rId10" Type="http://schemas.openxmlformats.org/officeDocument/2006/relationships/slideLayout" Target="../slideLayouts/slideLayout98.xml"/><Relationship Id="rId19" Type="http://schemas.openxmlformats.org/officeDocument/2006/relationships/slideLayout" Target="../slideLayouts/slideLayout107.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 Id="rId22" Type="http://schemas.openxmlformats.org/officeDocument/2006/relationships/slideLayout" Target="../slideLayouts/slideLayout110.xml"/><Relationship Id="rId27" Type="http://schemas.openxmlformats.org/officeDocument/2006/relationships/tags" Target="../tags/tag94.xml"/><Relationship Id="rId30" Type="http://schemas.openxmlformats.org/officeDocument/2006/relationships/image" Target="../media/image2.emf"/></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slideLayout" Target="../slideLayouts/slideLayout125.xml"/><Relationship Id="rId18" Type="http://schemas.openxmlformats.org/officeDocument/2006/relationships/slideLayout" Target="../slideLayouts/slideLayout130.xml"/><Relationship Id="rId26" Type="http://schemas.openxmlformats.org/officeDocument/2006/relationships/oleObject" Target="../embeddings/oleObject59.bin"/><Relationship Id="rId3" Type="http://schemas.openxmlformats.org/officeDocument/2006/relationships/slideLayout" Target="../slideLayouts/slideLayout115.xml"/><Relationship Id="rId21" Type="http://schemas.openxmlformats.org/officeDocument/2006/relationships/slideLayout" Target="../slideLayouts/slideLayout133.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17" Type="http://schemas.openxmlformats.org/officeDocument/2006/relationships/slideLayout" Target="../slideLayouts/slideLayout129.xml"/><Relationship Id="rId25" Type="http://schemas.openxmlformats.org/officeDocument/2006/relationships/tags" Target="../tags/tag117.xml"/><Relationship Id="rId2" Type="http://schemas.openxmlformats.org/officeDocument/2006/relationships/slideLayout" Target="../slideLayouts/slideLayout114.xml"/><Relationship Id="rId16" Type="http://schemas.openxmlformats.org/officeDocument/2006/relationships/slideLayout" Target="../slideLayouts/slideLayout128.xml"/><Relationship Id="rId20" Type="http://schemas.openxmlformats.org/officeDocument/2006/relationships/slideLayout" Target="../slideLayouts/slideLayout132.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24" Type="http://schemas.openxmlformats.org/officeDocument/2006/relationships/tags" Target="../tags/tag116.xml"/><Relationship Id="rId5" Type="http://schemas.openxmlformats.org/officeDocument/2006/relationships/slideLayout" Target="../slideLayouts/slideLayout117.xml"/><Relationship Id="rId15" Type="http://schemas.openxmlformats.org/officeDocument/2006/relationships/slideLayout" Target="../slideLayouts/slideLayout127.xml"/><Relationship Id="rId23" Type="http://schemas.openxmlformats.org/officeDocument/2006/relationships/theme" Target="../theme/theme6.xml"/><Relationship Id="rId28" Type="http://schemas.openxmlformats.org/officeDocument/2006/relationships/image" Target="../media/image2.emf"/><Relationship Id="rId10" Type="http://schemas.openxmlformats.org/officeDocument/2006/relationships/slideLayout" Target="../slideLayouts/slideLayout122.xml"/><Relationship Id="rId19" Type="http://schemas.openxmlformats.org/officeDocument/2006/relationships/slideLayout" Target="../slideLayouts/slideLayout131.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slideLayout" Target="../slideLayouts/slideLayout126.xml"/><Relationship Id="rId22" Type="http://schemas.openxmlformats.org/officeDocument/2006/relationships/slideLayout" Target="../slideLayouts/slideLayout134.xml"/><Relationship Id="rId27" Type="http://schemas.openxmlformats.org/officeDocument/2006/relationships/image" Target="../media/image1.emf"/></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slideLayout" Target="../slideLayouts/slideLayout147.xml"/><Relationship Id="rId18" Type="http://schemas.openxmlformats.org/officeDocument/2006/relationships/slideLayout" Target="../slideLayouts/slideLayout152.xml"/><Relationship Id="rId26" Type="http://schemas.openxmlformats.org/officeDocument/2006/relationships/slideLayout" Target="../slideLayouts/slideLayout160.xml"/><Relationship Id="rId39" Type="http://schemas.openxmlformats.org/officeDocument/2006/relationships/slideLayout" Target="../slideLayouts/slideLayout173.xml"/><Relationship Id="rId3" Type="http://schemas.openxmlformats.org/officeDocument/2006/relationships/slideLayout" Target="../slideLayouts/slideLayout137.xml"/><Relationship Id="rId21" Type="http://schemas.openxmlformats.org/officeDocument/2006/relationships/slideLayout" Target="../slideLayouts/slideLayout155.xml"/><Relationship Id="rId34" Type="http://schemas.openxmlformats.org/officeDocument/2006/relationships/slideLayout" Target="../slideLayouts/slideLayout168.xml"/><Relationship Id="rId42" Type="http://schemas.openxmlformats.org/officeDocument/2006/relationships/theme" Target="../theme/theme7.xml"/><Relationship Id="rId47" Type="http://schemas.openxmlformats.org/officeDocument/2006/relationships/image" Target="../media/image2.emf"/><Relationship Id="rId7" Type="http://schemas.openxmlformats.org/officeDocument/2006/relationships/slideLayout" Target="../slideLayouts/slideLayout141.xml"/><Relationship Id="rId12" Type="http://schemas.openxmlformats.org/officeDocument/2006/relationships/slideLayout" Target="../slideLayouts/slideLayout146.xml"/><Relationship Id="rId17" Type="http://schemas.openxmlformats.org/officeDocument/2006/relationships/slideLayout" Target="../slideLayouts/slideLayout151.xml"/><Relationship Id="rId25" Type="http://schemas.openxmlformats.org/officeDocument/2006/relationships/slideLayout" Target="../slideLayouts/slideLayout159.xml"/><Relationship Id="rId33" Type="http://schemas.openxmlformats.org/officeDocument/2006/relationships/slideLayout" Target="../slideLayouts/slideLayout167.xml"/><Relationship Id="rId38" Type="http://schemas.openxmlformats.org/officeDocument/2006/relationships/slideLayout" Target="../slideLayouts/slideLayout172.xml"/><Relationship Id="rId46" Type="http://schemas.openxmlformats.org/officeDocument/2006/relationships/image" Target="../media/image1.emf"/><Relationship Id="rId2" Type="http://schemas.openxmlformats.org/officeDocument/2006/relationships/slideLayout" Target="../slideLayouts/slideLayout136.xml"/><Relationship Id="rId16" Type="http://schemas.openxmlformats.org/officeDocument/2006/relationships/slideLayout" Target="../slideLayouts/slideLayout150.xml"/><Relationship Id="rId20" Type="http://schemas.openxmlformats.org/officeDocument/2006/relationships/slideLayout" Target="../slideLayouts/slideLayout154.xml"/><Relationship Id="rId29" Type="http://schemas.openxmlformats.org/officeDocument/2006/relationships/slideLayout" Target="../slideLayouts/slideLayout163.xml"/><Relationship Id="rId41" Type="http://schemas.openxmlformats.org/officeDocument/2006/relationships/slideLayout" Target="../slideLayouts/slideLayout175.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24" Type="http://schemas.openxmlformats.org/officeDocument/2006/relationships/slideLayout" Target="../slideLayouts/slideLayout158.xml"/><Relationship Id="rId32" Type="http://schemas.openxmlformats.org/officeDocument/2006/relationships/slideLayout" Target="../slideLayouts/slideLayout166.xml"/><Relationship Id="rId37" Type="http://schemas.openxmlformats.org/officeDocument/2006/relationships/slideLayout" Target="../slideLayouts/slideLayout171.xml"/><Relationship Id="rId40" Type="http://schemas.openxmlformats.org/officeDocument/2006/relationships/slideLayout" Target="../slideLayouts/slideLayout174.xml"/><Relationship Id="rId45" Type="http://schemas.openxmlformats.org/officeDocument/2006/relationships/oleObject" Target="../embeddings/oleObject71.bin"/><Relationship Id="rId5" Type="http://schemas.openxmlformats.org/officeDocument/2006/relationships/slideLayout" Target="../slideLayouts/slideLayout139.xml"/><Relationship Id="rId15" Type="http://schemas.openxmlformats.org/officeDocument/2006/relationships/slideLayout" Target="../slideLayouts/slideLayout149.xml"/><Relationship Id="rId23" Type="http://schemas.openxmlformats.org/officeDocument/2006/relationships/slideLayout" Target="../slideLayouts/slideLayout157.xml"/><Relationship Id="rId28" Type="http://schemas.openxmlformats.org/officeDocument/2006/relationships/slideLayout" Target="../slideLayouts/slideLayout162.xml"/><Relationship Id="rId36" Type="http://schemas.openxmlformats.org/officeDocument/2006/relationships/slideLayout" Target="../slideLayouts/slideLayout170.xml"/><Relationship Id="rId10" Type="http://schemas.openxmlformats.org/officeDocument/2006/relationships/slideLayout" Target="../slideLayouts/slideLayout144.xml"/><Relationship Id="rId19" Type="http://schemas.openxmlformats.org/officeDocument/2006/relationships/slideLayout" Target="../slideLayouts/slideLayout153.xml"/><Relationship Id="rId31" Type="http://schemas.openxmlformats.org/officeDocument/2006/relationships/slideLayout" Target="../slideLayouts/slideLayout165.xml"/><Relationship Id="rId44" Type="http://schemas.openxmlformats.org/officeDocument/2006/relationships/tags" Target="../tags/tag141.xml"/><Relationship Id="rId4" Type="http://schemas.openxmlformats.org/officeDocument/2006/relationships/slideLayout" Target="../slideLayouts/slideLayout138.xml"/><Relationship Id="rId9" Type="http://schemas.openxmlformats.org/officeDocument/2006/relationships/slideLayout" Target="../slideLayouts/slideLayout143.xml"/><Relationship Id="rId14" Type="http://schemas.openxmlformats.org/officeDocument/2006/relationships/slideLayout" Target="../slideLayouts/slideLayout148.xml"/><Relationship Id="rId22" Type="http://schemas.openxmlformats.org/officeDocument/2006/relationships/slideLayout" Target="../slideLayouts/slideLayout156.xml"/><Relationship Id="rId27" Type="http://schemas.openxmlformats.org/officeDocument/2006/relationships/slideLayout" Target="../slideLayouts/slideLayout161.xml"/><Relationship Id="rId30" Type="http://schemas.openxmlformats.org/officeDocument/2006/relationships/slideLayout" Target="../slideLayouts/slideLayout164.xml"/><Relationship Id="rId35" Type="http://schemas.openxmlformats.org/officeDocument/2006/relationships/slideLayout" Target="../slideLayouts/slideLayout169.xml"/><Relationship Id="rId43" Type="http://schemas.openxmlformats.org/officeDocument/2006/relationships/tags" Target="../tags/tag14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83.xml"/><Relationship Id="rId13" Type="http://schemas.openxmlformats.org/officeDocument/2006/relationships/slideLayout" Target="../slideLayouts/slideLayout188.xml"/><Relationship Id="rId18" Type="http://schemas.openxmlformats.org/officeDocument/2006/relationships/slideLayout" Target="../slideLayouts/slideLayout193.xml"/><Relationship Id="rId26" Type="http://schemas.openxmlformats.org/officeDocument/2006/relationships/theme" Target="../theme/theme8.xml"/><Relationship Id="rId3" Type="http://schemas.openxmlformats.org/officeDocument/2006/relationships/slideLayout" Target="../slideLayouts/slideLayout178.xml"/><Relationship Id="rId21" Type="http://schemas.openxmlformats.org/officeDocument/2006/relationships/slideLayout" Target="../slideLayouts/slideLayout196.xml"/><Relationship Id="rId7" Type="http://schemas.openxmlformats.org/officeDocument/2006/relationships/slideLayout" Target="../slideLayouts/slideLayout182.xml"/><Relationship Id="rId12" Type="http://schemas.openxmlformats.org/officeDocument/2006/relationships/slideLayout" Target="../slideLayouts/slideLayout187.xml"/><Relationship Id="rId17" Type="http://schemas.openxmlformats.org/officeDocument/2006/relationships/slideLayout" Target="../slideLayouts/slideLayout192.xml"/><Relationship Id="rId25" Type="http://schemas.openxmlformats.org/officeDocument/2006/relationships/slideLayout" Target="../slideLayouts/slideLayout200.xml"/><Relationship Id="rId2" Type="http://schemas.openxmlformats.org/officeDocument/2006/relationships/slideLayout" Target="../slideLayouts/slideLayout177.xml"/><Relationship Id="rId16" Type="http://schemas.openxmlformats.org/officeDocument/2006/relationships/slideLayout" Target="../slideLayouts/slideLayout191.xml"/><Relationship Id="rId20" Type="http://schemas.openxmlformats.org/officeDocument/2006/relationships/slideLayout" Target="../slideLayouts/slideLayout195.xml"/><Relationship Id="rId29" Type="http://schemas.openxmlformats.org/officeDocument/2006/relationships/oleObject" Target="../embeddings/oleObject89.bin"/><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24" Type="http://schemas.openxmlformats.org/officeDocument/2006/relationships/slideLayout" Target="../slideLayouts/slideLayout199.xml"/><Relationship Id="rId5" Type="http://schemas.openxmlformats.org/officeDocument/2006/relationships/slideLayout" Target="../slideLayouts/slideLayout180.xml"/><Relationship Id="rId15" Type="http://schemas.openxmlformats.org/officeDocument/2006/relationships/slideLayout" Target="../slideLayouts/slideLayout190.xml"/><Relationship Id="rId23" Type="http://schemas.openxmlformats.org/officeDocument/2006/relationships/slideLayout" Target="../slideLayouts/slideLayout198.xml"/><Relationship Id="rId28" Type="http://schemas.openxmlformats.org/officeDocument/2006/relationships/tags" Target="../tags/tag177.xml"/><Relationship Id="rId10" Type="http://schemas.openxmlformats.org/officeDocument/2006/relationships/slideLayout" Target="../slideLayouts/slideLayout185.xml"/><Relationship Id="rId19" Type="http://schemas.openxmlformats.org/officeDocument/2006/relationships/slideLayout" Target="../slideLayouts/slideLayout194.xml"/><Relationship Id="rId31" Type="http://schemas.openxmlformats.org/officeDocument/2006/relationships/image" Target="../media/image2.emf"/><Relationship Id="rId4" Type="http://schemas.openxmlformats.org/officeDocument/2006/relationships/slideLayout" Target="../slideLayouts/slideLayout179.xml"/><Relationship Id="rId9" Type="http://schemas.openxmlformats.org/officeDocument/2006/relationships/slideLayout" Target="../slideLayouts/slideLayout184.xml"/><Relationship Id="rId14" Type="http://schemas.openxmlformats.org/officeDocument/2006/relationships/slideLayout" Target="../slideLayouts/slideLayout189.xml"/><Relationship Id="rId22" Type="http://schemas.openxmlformats.org/officeDocument/2006/relationships/slideLayout" Target="../slideLayouts/slideLayout197.xml"/><Relationship Id="rId27" Type="http://schemas.openxmlformats.org/officeDocument/2006/relationships/tags" Target="../tags/tag176.xml"/><Relationship Id="rId30"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F5C363D-CDBA-4429-AE0C-A96429D0F89A}"/>
              </a:ext>
            </a:extLst>
          </p:cNvPr>
          <p:cNvGraphicFramePr>
            <a:graphicFrameLocks noChangeAspect="1"/>
          </p:cNvGraphicFramePr>
          <p:nvPr userDrawn="1">
            <p:custDataLst>
              <p:tags r:id="rId22"/>
            </p:custDataLst>
            <p:extLst>
              <p:ext uri="{D42A27DB-BD31-4B8C-83A1-F6EECF244321}">
                <p14:modId xmlns:p14="http://schemas.microsoft.com/office/powerpoint/2010/main" val="39900024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4" imgW="360" imgH="360" progId="TCLayout.ActiveDocument.1">
                  <p:embed/>
                </p:oleObj>
              </mc:Choice>
              <mc:Fallback>
                <p:oleObj name="think-cell Slide" r:id="rId24" imgW="360" imgH="360" progId="TCLayout.ActiveDocument.1">
                  <p:embed/>
                  <p:pic>
                    <p:nvPicPr>
                      <p:cNvPr id="4" name="Object 3" hidden="1">
                        <a:extLst>
                          <a:ext uri="{FF2B5EF4-FFF2-40B4-BE49-F238E27FC236}">
                            <a16:creationId xmlns:a16="http://schemas.microsoft.com/office/drawing/2014/main" id="{9F5C363D-CDBA-4429-AE0C-A96429D0F89A}"/>
                          </a:ext>
                        </a:extLst>
                      </p:cNvPr>
                      <p:cNvPicPr/>
                      <p:nvPr/>
                    </p:nvPicPr>
                    <p:blipFill>
                      <a:blip r:embed="rId2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59EE858-A0F3-4339-9165-9B901515FB7F}"/>
              </a:ext>
            </a:extLst>
          </p:cNvPr>
          <p:cNvSpPr/>
          <p:nvPr userDrawn="1">
            <p:custDataLst>
              <p:tags r:id="rId23"/>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l">
              <a:lnSpc>
                <a:spcPct val="90000"/>
              </a:lnSpc>
            </a:pPr>
            <a:endParaRPr lang="en-US" sz="2500" b="1" i="0" baseline="0" noProof="0" dirty="0" err="1">
              <a:latin typeface="TDC NET" panose="020B0604020202020204" charset="0"/>
              <a:ea typeface="+mj-ea"/>
              <a:cs typeface="+mj-cs"/>
              <a:sym typeface="TDC NET" panose="020B0604020202020204" charset="0"/>
            </a:endParaRPr>
          </a:p>
        </p:txBody>
      </p:sp>
      <p:sp>
        <p:nvSpPr>
          <p:cNvPr id="7" name="Title Placeholder 1">
            <a:extLst>
              <a:ext uri="{FF2B5EF4-FFF2-40B4-BE49-F238E27FC236}">
                <a16:creationId xmlns:a16="http://schemas.microsoft.com/office/drawing/2014/main" id="{C9392247-CE23-49BB-A39E-64C7575BE478}"/>
              </a:ext>
            </a:extLst>
          </p:cNvPr>
          <p:cNvSpPr>
            <a:spLocks noGrp="1"/>
          </p:cNvSpPr>
          <p:nvPr>
            <p:ph type="title"/>
          </p:nvPr>
        </p:nvSpPr>
        <p:spPr>
          <a:xfrm>
            <a:off x="588000" y="396000"/>
            <a:ext cx="11016000" cy="319318"/>
          </a:xfrm>
          <a:prstGeom prst="rect">
            <a:avLst/>
          </a:prstGeom>
        </p:spPr>
        <p:txBody>
          <a:bodyPr vert="horz" lIns="0" tIns="0" rIns="0" bIns="0" rtlCol="0" anchor="t" anchorCtr="0">
            <a:spAutoFit/>
          </a:bodyPr>
          <a:lstStyle/>
          <a:p>
            <a:r>
              <a:rPr lang="da-DK"/>
              <a:t>Klik for at redigere titeltypografien i masteren</a:t>
            </a:r>
            <a:endParaRPr lang="en-GB" dirty="0"/>
          </a:p>
        </p:txBody>
      </p:sp>
      <p:sp>
        <p:nvSpPr>
          <p:cNvPr id="3" name="Text Placeholder 2"/>
          <p:cNvSpPr>
            <a:spLocks noGrp="1"/>
          </p:cNvSpPr>
          <p:nvPr>
            <p:ph type="body" idx="1"/>
          </p:nvPr>
        </p:nvSpPr>
        <p:spPr>
          <a:xfrm>
            <a:off x="588000" y="1376364"/>
            <a:ext cx="11016000" cy="4824000"/>
          </a:xfrm>
          <a:prstGeom prst="rect">
            <a:avLst/>
          </a:prstGeom>
        </p:spPr>
        <p:txBody>
          <a:bodyPr vert="horz" lIns="0" tIns="0" rIns="0" bIns="0" rtlCol="0">
            <a:noAutofit/>
          </a:bodyPr>
          <a:lstStyle/>
          <a:p>
            <a:pPr lvl="0"/>
            <a:r>
              <a:rPr lang="en-GB" noProof="0" dirty="0"/>
              <a:t>Level 1</a:t>
            </a:r>
          </a:p>
          <a:p>
            <a:pPr lvl="1"/>
            <a:r>
              <a:rPr lang="en-GB" noProof="0" dirty="0"/>
              <a:t>Level 2</a:t>
            </a:r>
          </a:p>
          <a:p>
            <a:pPr lvl="2"/>
            <a:r>
              <a:rPr lang="en-GB" noProof="0" dirty="0"/>
              <a:t>Level 3</a:t>
            </a:r>
          </a:p>
          <a:p>
            <a:pPr lvl="3"/>
            <a:r>
              <a:rPr lang="en-GB" noProof="0" dirty="0"/>
              <a:t>Level 4</a:t>
            </a:r>
          </a:p>
          <a:p>
            <a:pPr lvl="4"/>
            <a:r>
              <a:rPr lang="en-GB" noProof="0" dirty="0"/>
              <a:t>Level 5</a:t>
            </a:r>
          </a:p>
          <a:p>
            <a:pPr lvl="5"/>
            <a:r>
              <a:rPr lang="en-GB" noProof="0" dirty="0"/>
              <a:t>Level 6</a:t>
            </a:r>
          </a:p>
          <a:p>
            <a:pPr lvl="6"/>
            <a:r>
              <a:rPr lang="en-GB" noProof="0" dirty="0"/>
              <a:t>Level 7</a:t>
            </a:r>
          </a:p>
          <a:p>
            <a:pPr lvl="7"/>
            <a:r>
              <a:rPr lang="en-GB" noProof="0" dirty="0"/>
              <a:t>Level 8</a:t>
            </a:r>
          </a:p>
          <a:p>
            <a:pPr lvl="8"/>
            <a:r>
              <a:rPr lang="en-GB" noProof="0" dirty="0"/>
              <a:t>Level 9</a:t>
            </a:r>
          </a:p>
        </p:txBody>
      </p:sp>
      <p:pic>
        <p:nvPicPr>
          <p:cNvPr id="11" name="Logo">
            <a:extLst>
              <a:ext uri="{FF2B5EF4-FFF2-40B4-BE49-F238E27FC236}">
                <a16:creationId xmlns:a16="http://schemas.microsoft.com/office/drawing/2014/main" id="{8D1573CB-B9CB-48DE-8793-2EF5966CCC8D}"/>
              </a:ext>
            </a:extLst>
          </p:cNvPr>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302020" y="6399299"/>
            <a:ext cx="989149" cy="282278"/>
          </a:xfrm>
          <a:prstGeom prst="rect">
            <a:avLst/>
          </a:prstGeom>
        </p:spPr>
      </p:pic>
      <p:sp>
        <p:nvSpPr>
          <p:cNvPr id="9" name="Slide Number Placeholder 5 (FAST)">
            <a:extLst>
              <a:ext uri="{FF2B5EF4-FFF2-40B4-BE49-F238E27FC236}">
                <a16:creationId xmlns:a16="http://schemas.microsoft.com/office/drawing/2014/main" id="{EE1AAF57-C1B2-4B2C-8E32-649F93924984}"/>
              </a:ext>
            </a:extLst>
          </p:cNvPr>
          <p:cNvSpPr txBox="1">
            <a:spLocks/>
          </p:cNvSpPr>
          <p:nvPr userDrawn="1"/>
        </p:nvSpPr>
        <p:spPr>
          <a:xfrm>
            <a:off x="11584039" y="6463494"/>
            <a:ext cx="303161" cy="153888"/>
          </a:xfrm>
          <a:prstGeom prst="rect">
            <a:avLst/>
          </a:prstGeom>
        </p:spPr>
        <p:txBody>
          <a:bodyPr vert="horz" lIns="0" tIns="0" rIns="0" bIns="0" rtlCol="0" anchor="b"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3DFD3FF-FAEA-D841-BBBA-173DB513EC35}" type="slidenum">
              <a:rPr lang="en-GB" sz="1000" kern="1200" noProof="0" smtClean="0">
                <a:solidFill>
                  <a:schemeClr val="accent1"/>
                </a:solidFill>
                <a:latin typeface="+mj-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lang="en-GB" sz="1000" kern="1200" noProof="0" dirty="0">
              <a:solidFill>
                <a:schemeClr val="accent1"/>
              </a:solidFill>
              <a:latin typeface="+mj-lt"/>
              <a:ea typeface="+mn-ea"/>
              <a:cs typeface="+mn-cs"/>
            </a:endParaRPr>
          </a:p>
        </p:txBody>
      </p:sp>
    </p:spTree>
    <p:extLst>
      <p:ext uri="{BB962C8B-B14F-4D97-AF65-F5344CB8AC3E}">
        <p14:creationId xmlns:p14="http://schemas.microsoft.com/office/powerpoint/2010/main" val="180999990"/>
      </p:ext>
    </p:extLst>
  </p:cSld>
  <p:clrMap bg1="lt1" tx1="dk1" bg2="lt2" tx2="dk2" accent1="accent1" accent2="accent2" accent3="accent3" accent4="accent4" accent5="accent5" accent6="accent6" hlink="hlink" folHlink="folHlink"/>
  <p:sldLayoutIdLst>
    <p:sldLayoutId id="2147483769" r:id="rId1"/>
    <p:sldLayoutId id="2147483798" r:id="rId2"/>
    <p:sldLayoutId id="2147483808" r:id="rId3"/>
    <p:sldLayoutId id="2147483778" r:id="rId4"/>
    <p:sldLayoutId id="2147483763" r:id="rId5"/>
    <p:sldLayoutId id="2147483773" r:id="rId6"/>
    <p:sldLayoutId id="2147483765" r:id="rId7"/>
    <p:sldLayoutId id="2147483737" r:id="rId8"/>
    <p:sldLayoutId id="2147483796" r:id="rId9"/>
    <p:sldLayoutId id="2147483755" r:id="rId10"/>
    <p:sldLayoutId id="2147483804" r:id="rId11"/>
    <p:sldLayoutId id="2147483805" r:id="rId12"/>
    <p:sldLayoutId id="2147483806" r:id="rId13"/>
    <p:sldLayoutId id="2147483807" r:id="rId14"/>
    <p:sldLayoutId id="2147483780" r:id="rId15"/>
    <p:sldLayoutId id="2147483774" r:id="rId16"/>
    <p:sldLayoutId id="2147483770" r:id="rId17"/>
    <p:sldLayoutId id="2147483731" r:id="rId18"/>
    <p:sldLayoutId id="2147483775" r:id="rId19"/>
    <p:sldLayoutId id="2147483998" r:id="rId20"/>
  </p:sldLayoutIdLst>
  <p:hf hdr="0" ftr="0"/>
  <p:txStyles>
    <p:titleStyle>
      <a:lvl1pPr algn="l" defTabSz="914400" rtl="0" eaLnBrk="1" latinLnBrk="0" hangingPunct="1">
        <a:lnSpc>
          <a:spcPct val="83000"/>
        </a:lnSpc>
        <a:spcBef>
          <a:spcPct val="0"/>
        </a:spcBef>
        <a:buNone/>
        <a:defRPr sz="2500" b="1" kern="1200">
          <a:solidFill>
            <a:schemeClr val="accent1"/>
          </a:solidFill>
          <a:latin typeface="+mj-lt"/>
          <a:ea typeface="+mj-ea"/>
          <a:cs typeface="+mj-cs"/>
        </a:defRPr>
      </a:lvl1pPr>
    </p:titleStyle>
    <p:bodyStyle>
      <a:lvl1pPr marL="216000" indent="-216000" algn="l" defTabSz="914400" rtl="0" eaLnBrk="1" latinLnBrk="0" hangingPunct="1">
        <a:lnSpc>
          <a:spcPct val="90000"/>
        </a:lnSpc>
        <a:spcBef>
          <a:spcPts val="0"/>
        </a:spcBef>
        <a:spcAft>
          <a:spcPts val="600"/>
        </a:spcAft>
        <a:buClr>
          <a:schemeClr val="accent1"/>
        </a:buClr>
        <a:buSzPct val="110000"/>
        <a:buFont typeface="Arial" panose="020B0604020202020204" pitchFamily="34" charset="0"/>
        <a:buChar char="●"/>
        <a:defRPr sz="1400" b="0" kern="1200">
          <a:solidFill>
            <a:schemeClr val="accent2"/>
          </a:solidFill>
          <a:latin typeface="+mj-lt"/>
          <a:ea typeface="+mn-ea"/>
          <a:cs typeface="+mn-cs"/>
        </a:defRPr>
      </a:lvl1pPr>
      <a:lvl2pPr marL="432000" indent="-216000" algn="l" defTabSz="914400" rtl="0" eaLnBrk="1" latinLnBrk="0" hangingPunct="1">
        <a:lnSpc>
          <a:spcPct val="90000"/>
        </a:lnSpc>
        <a:spcBef>
          <a:spcPts val="0"/>
        </a:spcBef>
        <a:spcAft>
          <a:spcPts val="600"/>
        </a:spcAft>
        <a:buClr>
          <a:schemeClr val="accent1"/>
        </a:buClr>
        <a:buSzPct val="110000"/>
        <a:buFont typeface="Arial" panose="020B0604020202020204" pitchFamily="34" charset="0"/>
        <a:buChar char="−"/>
        <a:defRPr sz="1400" b="0" kern="1200">
          <a:solidFill>
            <a:schemeClr val="accent2"/>
          </a:solidFill>
          <a:latin typeface="+mj-lt"/>
          <a:ea typeface="+mn-ea"/>
          <a:cs typeface="+mn-cs"/>
        </a:defRPr>
      </a:lvl2pPr>
      <a:lvl3pPr marL="648000" indent="-216000" algn="l" defTabSz="914400" rtl="0" eaLnBrk="1" latinLnBrk="0" hangingPunct="1">
        <a:lnSpc>
          <a:spcPct val="90000"/>
        </a:lnSpc>
        <a:spcBef>
          <a:spcPts val="0"/>
        </a:spcBef>
        <a:spcAft>
          <a:spcPts val="600"/>
        </a:spcAft>
        <a:buClr>
          <a:schemeClr val="accent1"/>
        </a:buClr>
        <a:buSzPct val="110000"/>
        <a:buFont typeface="Arial" panose="020B0604020202020204" pitchFamily="34" charset="0"/>
        <a:buChar char="●"/>
        <a:defRPr sz="1400" b="0" kern="1200">
          <a:solidFill>
            <a:schemeClr val="accent2"/>
          </a:solidFill>
          <a:latin typeface="+mj-lt"/>
          <a:ea typeface="+mn-ea"/>
          <a:cs typeface="+mn-cs"/>
        </a:defRPr>
      </a:lvl3pPr>
      <a:lvl4pPr marL="0" indent="0" algn="l" defTabSz="914400" rtl="0" eaLnBrk="1" latinLnBrk="0" hangingPunct="1">
        <a:lnSpc>
          <a:spcPct val="90000"/>
        </a:lnSpc>
        <a:spcBef>
          <a:spcPts val="0"/>
        </a:spcBef>
        <a:spcAft>
          <a:spcPts val="600"/>
        </a:spcAft>
        <a:buFont typeface="Arial" panose="020B0604020202020204" pitchFamily="34" charset="0"/>
        <a:buChar char="​"/>
        <a:defRPr sz="1400" b="0" kern="1200">
          <a:solidFill>
            <a:schemeClr val="accent1"/>
          </a:solidFill>
          <a:latin typeface="+mj-lt"/>
          <a:ea typeface="+mn-ea"/>
          <a:cs typeface="+mn-cs"/>
        </a:defRPr>
      </a:lvl4pPr>
      <a:lvl5pPr marL="0" indent="0" algn="l" defTabSz="914400" rtl="0" eaLnBrk="1" latinLnBrk="0" hangingPunct="1">
        <a:lnSpc>
          <a:spcPct val="90000"/>
        </a:lnSpc>
        <a:spcBef>
          <a:spcPts val="0"/>
        </a:spcBef>
        <a:spcAft>
          <a:spcPts val="600"/>
        </a:spcAft>
        <a:buFont typeface="Arial" panose="020B0604020202020204" pitchFamily="34" charset="0"/>
        <a:buChar char="​"/>
        <a:tabLst/>
        <a:defRPr sz="1400" b="1" kern="1200">
          <a:solidFill>
            <a:schemeClr val="accent2"/>
          </a:solidFill>
          <a:latin typeface="+mj-lt"/>
          <a:ea typeface="+mn-ea"/>
          <a:cs typeface="+mn-cs"/>
        </a:defRPr>
      </a:lvl5pPr>
      <a:lvl6pPr marL="180000" indent="-180000" algn="l" defTabSz="914400" rtl="0" eaLnBrk="1" latinLnBrk="0" hangingPunct="1">
        <a:lnSpc>
          <a:spcPct val="90000"/>
        </a:lnSpc>
        <a:spcBef>
          <a:spcPts val="0"/>
        </a:spcBef>
        <a:spcAft>
          <a:spcPts val="600"/>
        </a:spcAft>
        <a:buFont typeface="Arial" panose="020B0604020202020204" pitchFamily="34" charset="0"/>
        <a:buChar char="•"/>
        <a:defRPr sz="1400" b="0" kern="1200">
          <a:solidFill>
            <a:schemeClr val="accent2"/>
          </a:solidFill>
          <a:latin typeface="+mj-lt"/>
          <a:ea typeface="+mn-ea"/>
          <a:cs typeface="+mn-cs"/>
        </a:defRPr>
      </a:lvl6pPr>
      <a:lvl7pPr marL="360000" indent="-180000" algn="l" defTabSz="914400" rtl="0" eaLnBrk="1" latinLnBrk="0" hangingPunct="1">
        <a:lnSpc>
          <a:spcPct val="90000"/>
        </a:lnSpc>
        <a:spcBef>
          <a:spcPts val="0"/>
        </a:spcBef>
        <a:spcAft>
          <a:spcPts val="600"/>
        </a:spcAft>
        <a:buFont typeface="Arial" panose="020B0604020202020204" pitchFamily="34" charset="0"/>
        <a:buChar char="•"/>
        <a:defRPr sz="1400" b="0" kern="1200" baseline="0">
          <a:solidFill>
            <a:schemeClr val="accent2"/>
          </a:solidFill>
          <a:latin typeface="+mj-lt"/>
          <a:ea typeface="+mn-ea"/>
          <a:cs typeface="+mn-cs"/>
        </a:defRPr>
      </a:lvl7pPr>
      <a:lvl8pPr marL="540000" indent="-180000" algn="l" defTabSz="914400" rtl="0" eaLnBrk="1" latinLnBrk="0" hangingPunct="1">
        <a:lnSpc>
          <a:spcPct val="90000"/>
        </a:lnSpc>
        <a:spcBef>
          <a:spcPts val="0"/>
        </a:spcBef>
        <a:spcAft>
          <a:spcPts val="600"/>
        </a:spcAft>
        <a:buFont typeface="Arial" panose="020B0604020202020204" pitchFamily="34" charset="0"/>
        <a:buChar char="•"/>
        <a:defRPr sz="1400" b="0" kern="1200">
          <a:solidFill>
            <a:schemeClr val="accent2"/>
          </a:solidFill>
          <a:latin typeface="+mj-lt"/>
          <a:ea typeface="+mn-ea"/>
          <a:cs typeface="+mn-cs"/>
        </a:defRPr>
      </a:lvl8pPr>
      <a:lvl9pPr marL="0" indent="0" algn="l" defTabSz="914400" rtl="0" eaLnBrk="1" latinLnBrk="0" hangingPunct="1">
        <a:lnSpc>
          <a:spcPct val="90000"/>
        </a:lnSpc>
        <a:spcBef>
          <a:spcPts val="0"/>
        </a:spcBef>
        <a:spcAft>
          <a:spcPts val="0"/>
        </a:spcAft>
        <a:buFont typeface="Arial" panose="020B0604020202020204" pitchFamily="34" charset="0"/>
        <a:buChar char="​"/>
        <a:defRPr sz="1400" b="0" i="1" kern="1200" baseline="0">
          <a:solidFill>
            <a:schemeClr val="accent1"/>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70" userDrawn="1">
          <p15:clr>
            <a:srgbClr val="F26B43"/>
          </p15:clr>
        </p15:guide>
        <p15:guide id="2" pos="7310" userDrawn="1">
          <p15:clr>
            <a:srgbClr val="F26B43"/>
          </p15:clr>
        </p15:guide>
        <p15:guide id="3" orient="horz" pos="247" userDrawn="1">
          <p15:clr>
            <a:srgbClr val="F26B43"/>
          </p15:clr>
        </p15:guide>
        <p15:guide id="7" orient="horz" pos="867" userDrawn="1">
          <p15:clr>
            <a:srgbClr val="F26B43"/>
          </p15:clr>
        </p15:guide>
        <p15:guide id="8" orient="horz" pos="390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F5C363D-CDBA-4429-AE0C-A96429D0F89A}"/>
              </a:ext>
            </a:extLst>
          </p:cNvPr>
          <p:cNvGraphicFramePr>
            <a:graphicFrameLocks noChangeAspect="1"/>
          </p:cNvGraphicFramePr>
          <p:nvPr userDrawn="1">
            <p:custDataLst>
              <p:tags r:id="rId24"/>
            </p:custDataLst>
            <p:extLst>
              <p:ext uri="{D42A27DB-BD31-4B8C-83A1-F6EECF244321}">
                <p14:modId xmlns:p14="http://schemas.microsoft.com/office/powerpoint/2010/main" val="27641176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6" imgW="360" imgH="360" progId="TCLayout.ActiveDocument.1">
                  <p:embed/>
                </p:oleObj>
              </mc:Choice>
              <mc:Fallback>
                <p:oleObj name="think-cell Slide" r:id="rId26" imgW="360" imgH="360" progId="TCLayout.ActiveDocument.1">
                  <p:embed/>
                  <p:pic>
                    <p:nvPicPr>
                      <p:cNvPr id="4" name="Object 3" hidden="1">
                        <a:extLst>
                          <a:ext uri="{FF2B5EF4-FFF2-40B4-BE49-F238E27FC236}">
                            <a16:creationId xmlns:a16="http://schemas.microsoft.com/office/drawing/2014/main" id="{9F5C363D-CDBA-4429-AE0C-A96429D0F89A}"/>
                          </a:ext>
                        </a:extLst>
                      </p:cNvPr>
                      <p:cNvPicPr/>
                      <p:nvPr/>
                    </p:nvPicPr>
                    <p:blipFill>
                      <a:blip r:embed="rId2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59EE858-A0F3-4339-9165-9B901515FB7F}"/>
              </a:ext>
            </a:extLst>
          </p:cNvPr>
          <p:cNvSpPr/>
          <p:nvPr userDrawn="1">
            <p:custDataLst>
              <p:tags r:id="rId25"/>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l">
              <a:lnSpc>
                <a:spcPct val="90000"/>
              </a:lnSpc>
            </a:pPr>
            <a:endParaRPr lang="en-US" sz="2500" b="1" i="0" baseline="0" noProof="0" dirty="0" err="1">
              <a:latin typeface="TDC NET" panose="020B0604020202020204" charset="0"/>
              <a:ea typeface="+mj-ea"/>
              <a:cs typeface="+mj-cs"/>
              <a:sym typeface="TDC NET" panose="020B0604020202020204" charset="0"/>
            </a:endParaRPr>
          </a:p>
        </p:txBody>
      </p:sp>
      <p:sp>
        <p:nvSpPr>
          <p:cNvPr id="7" name="Title Placeholder 1">
            <a:extLst>
              <a:ext uri="{FF2B5EF4-FFF2-40B4-BE49-F238E27FC236}">
                <a16:creationId xmlns:a16="http://schemas.microsoft.com/office/drawing/2014/main" id="{C9392247-CE23-49BB-A39E-64C7575BE478}"/>
              </a:ext>
            </a:extLst>
          </p:cNvPr>
          <p:cNvSpPr>
            <a:spLocks noGrp="1"/>
          </p:cNvSpPr>
          <p:nvPr>
            <p:ph type="title"/>
          </p:nvPr>
        </p:nvSpPr>
        <p:spPr>
          <a:xfrm>
            <a:off x="588000" y="396000"/>
            <a:ext cx="11016000" cy="319318"/>
          </a:xfrm>
          <a:prstGeom prst="rect">
            <a:avLst/>
          </a:prstGeom>
        </p:spPr>
        <p:txBody>
          <a:bodyPr vert="horz" lIns="0" tIns="0" rIns="0" bIns="0" rtlCol="0" anchor="t" anchorCtr="0">
            <a:spAutoFit/>
          </a:bodyPr>
          <a:lstStyle/>
          <a:p>
            <a:r>
              <a:rPr lang="da-DK"/>
              <a:t>Klik for at redigere titeltypografien i masteren</a:t>
            </a:r>
            <a:endParaRPr lang="en-GB" dirty="0"/>
          </a:p>
        </p:txBody>
      </p:sp>
      <p:sp>
        <p:nvSpPr>
          <p:cNvPr id="3" name="Text Placeholder 2"/>
          <p:cNvSpPr>
            <a:spLocks noGrp="1"/>
          </p:cNvSpPr>
          <p:nvPr>
            <p:ph type="body" idx="1"/>
          </p:nvPr>
        </p:nvSpPr>
        <p:spPr>
          <a:xfrm>
            <a:off x="588000" y="1376364"/>
            <a:ext cx="11016000" cy="4824000"/>
          </a:xfrm>
          <a:prstGeom prst="rect">
            <a:avLst/>
          </a:prstGeom>
        </p:spPr>
        <p:txBody>
          <a:bodyPr vert="horz" lIns="0" tIns="0" rIns="0" bIns="0" rtlCol="0">
            <a:noAutofit/>
          </a:bodyPr>
          <a:lstStyle/>
          <a:p>
            <a:pPr lvl="0"/>
            <a:r>
              <a:rPr lang="en-GB" noProof="0" dirty="0"/>
              <a:t>Level 1</a:t>
            </a:r>
          </a:p>
          <a:p>
            <a:pPr lvl="1"/>
            <a:r>
              <a:rPr lang="en-GB" noProof="0" dirty="0"/>
              <a:t>Level 2</a:t>
            </a:r>
          </a:p>
          <a:p>
            <a:pPr lvl="2"/>
            <a:r>
              <a:rPr lang="en-GB" noProof="0" dirty="0"/>
              <a:t>Level 3</a:t>
            </a:r>
          </a:p>
          <a:p>
            <a:pPr lvl="3"/>
            <a:r>
              <a:rPr lang="en-GB" noProof="0" dirty="0"/>
              <a:t>Level 4</a:t>
            </a:r>
          </a:p>
          <a:p>
            <a:pPr lvl="4"/>
            <a:r>
              <a:rPr lang="en-GB" noProof="0" dirty="0"/>
              <a:t>Level 5</a:t>
            </a:r>
          </a:p>
          <a:p>
            <a:pPr lvl="5"/>
            <a:r>
              <a:rPr lang="en-GB" noProof="0" dirty="0"/>
              <a:t>Level 6</a:t>
            </a:r>
          </a:p>
          <a:p>
            <a:pPr lvl="6"/>
            <a:r>
              <a:rPr lang="en-GB" noProof="0" dirty="0"/>
              <a:t>Level 7</a:t>
            </a:r>
          </a:p>
          <a:p>
            <a:pPr lvl="7"/>
            <a:r>
              <a:rPr lang="en-GB" noProof="0" dirty="0"/>
              <a:t>Level 8</a:t>
            </a:r>
          </a:p>
          <a:p>
            <a:pPr lvl="8"/>
            <a:r>
              <a:rPr lang="en-GB" noProof="0" dirty="0"/>
              <a:t>Level 9</a:t>
            </a:r>
          </a:p>
        </p:txBody>
      </p:sp>
      <p:pic>
        <p:nvPicPr>
          <p:cNvPr id="11" name="Logo">
            <a:extLst>
              <a:ext uri="{FF2B5EF4-FFF2-40B4-BE49-F238E27FC236}">
                <a16:creationId xmlns:a16="http://schemas.microsoft.com/office/drawing/2014/main" id="{8D1573CB-B9CB-48DE-8793-2EF5966CCC8D}"/>
              </a:ext>
            </a:extLst>
          </p:cNvPr>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302020" y="6399299"/>
            <a:ext cx="989149" cy="282278"/>
          </a:xfrm>
          <a:prstGeom prst="rect">
            <a:avLst/>
          </a:prstGeom>
        </p:spPr>
      </p:pic>
      <p:sp>
        <p:nvSpPr>
          <p:cNvPr id="9" name="Slide Number Placeholder 5 (FAST)">
            <a:extLst>
              <a:ext uri="{FF2B5EF4-FFF2-40B4-BE49-F238E27FC236}">
                <a16:creationId xmlns:a16="http://schemas.microsoft.com/office/drawing/2014/main" id="{EE1AAF57-C1B2-4B2C-8E32-649F93924984}"/>
              </a:ext>
            </a:extLst>
          </p:cNvPr>
          <p:cNvSpPr txBox="1">
            <a:spLocks/>
          </p:cNvSpPr>
          <p:nvPr userDrawn="1"/>
        </p:nvSpPr>
        <p:spPr>
          <a:xfrm>
            <a:off x="11584039" y="6463494"/>
            <a:ext cx="303161" cy="153888"/>
          </a:xfrm>
          <a:prstGeom prst="rect">
            <a:avLst/>
          </a:prstGeom>
        </p:spPr>
        <p:txBody>
          <a:bodyPr vert="horz" lIns="0" tIns="0" rIns="0" bIns="0" rtlCol="0" anchor="b"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3DFD3FF-FAEA-D841-BBBA-173DB513EC35}" type="slidenum">
              <a:rPr lang="en-GB" sz="1000" kern="1200" noProof="0" smtClean="0">
                <a:solidFill>
                  <a:schemeClr val="accent1"/>
                </a:solidFill>
                <a:latin typeface="+mj-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lang="en-GB" sz="1000" kern="1200" noProof="0" dirty="0">
              <a:solidFill>
                <a:schemeClr val="accent1"/>
              </a:solidFill>
              <a:latin typeface="+mj-lt"/>
              <a:ea typeface="+mn-ea"/>
              <a:cs typeface="+mn-cs"/>
            </a:endParaRPr>
          </a:p>
        </p:txBody>
      </p:sp>
    </p:spTree>
    <p:extLst>
      <p:ext uri="{BB962C8B-B14F-4D97-AF65-F5344CB8AC3E}">
        <p14:creationId xmlns:p14="http://schemas.microsoft.com/office/powerpoint/2010/main" val="330647858"/>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 id="2147483821" r:id="rId12"/>
    <p:sldLayoutId id="2147483822" r:id="rId13"/>
    <p:sldLayoutId id="2147483823" r:id="rId14"/>
    <p:sldLayoutId id="2147483824" r:id="rId15"/>
    <p:sldLayoutId id="2147483825" r:id="rId16"/>
    <p:sldLayoutId id="2147483826" r:id="rId17"/>
    <p:sldLayoutId id="2147483827" r:id="rId18"/>
    <p:sldLayoutId id="2147483828" r:id="rId19"/>
    <p:sldLayoutId id="2147483829" r:id="rId20"/>
    <p:sldLayoutId id="2147483830" r:id="rId21"/>
    <p:sldLayoutId id="2147483831" r:id="rId22"/>
  </p:sldLayoutIdLst>
  <p:hf hdr="0" ftr="0"/>
  <p:txStyles>
    <p:titleStyle>
      <a:lvl1pPr algn="l" defTabSz="914400" rtl="0" eaLnBrk="1" latinLnBrk="0" hangingPunct="1">
        <a:lnSpc>
          <a:spcPct val="83000"/>
        </a:lnSpc>
        <a:spcBef>
          <a:spcPct val="0"/>
        </a:spcBef>
        <a:buNone/>
        <a:defRPr sz="2500" b="1" kern="1200">
          <a:solidFill>
            <a:schemeClr val="accent1"/>
          </a:solidFill>
          <a:latin typeface="+mj-lt"/>
          <a:ea typeface="+mj-ea"/>
          <a:cs typeface="+mj-cs"/>
        </a:defRPr>
      </a:lvl1pPr>
    </p:titleStyle>
    <p:bodyStyle>
      <a:lvl1pPr marL="216000" indent="-216000" algn="l" defTabSz="914400" rtl="0" eaLnBrk="1" latinLnBrk="0" hangingPunct="1">
        <a:lnSpc>
          <a:spcPct val="90000"/>
        </a:lnSpc>
        <a:spcBef>
          <a:spcPts val="0"/>
        </a:spcBef>
        <a:spcAft>
          <a:spcPts val="600"/>
        </a:spcAft>
        <a:buClr>
          <a:schemeClr val="accent1"/>
        </a:buClr>
        <a:buSzPct val="110000"/>
        <a:buFont typeface="Arial" panose="020B0604020202020204" pitchFamily="34" charset="0"/>
        <a:buChar char="●"/>
        <a:defRPr sz="1400" b="0" kern="1200">
          <a:solidFill>
            <a:schemeClr val="accent2"/>
          </a:solidFill>
          <a:latin typeface="+mj-lt"/>
          <a:ea typeface="+mn-ea"/>
          <a:cs typeface="+mn-cs"/>
        </a:defRPr>
      </a:lvl1pPr>
      <a:lvl2pPr marL="432000" indent="-216000" algn="l" defTabSz="914400" rtl="0" eaLnBrk="1" latinLnBrk="0" hangingPunct="1">
        <a:lnSpc>
          <a:spcPct val="90000"/>
        </a:lnSpc>
        <a:spcBef>
          <a:spcPts val="0"/>
        </a:spcBef>
        <a:spcAft>
          <a:spcPts val="600"/>
        </a:spcAft>
        <a:buClr>
          <a:schemeClr val="accent1"/>
        </a:buClr>
        <a:buSzPct val="110000"/>
        <a:buFont typeface="Arial" panose="020B0604020202020204" pitchFamily="34" charset="0"/>
        <a:buChar char="−"/>
        <a:defRPr sz="1400" b="0" kern="1200">
          <a:solidFill>
            <a:schemeClr val="accent2"/>
          </a:solidFill>
          <a:latin typeface="+mj-lt"/>
          <a:ea typeface="+mn-ea"/>
          <a:cs typeface="+mn-cs"/>
        </a:defRPr>
      </a:lvl2pPr>
      <a:lvl3pPr marL="648000" indent="-216000" algn="l" defTabSz="914400" rtl="0" eaLnBrk="1" latinLnBrk="0" hangingPunct="1">
        <a:lnSpc>
          <a:spcPct val="90000"/>
        </a:lnSpc>
        <a:spcBef>
          <a:spcPts val="0"/>
        </a:spcBef>
        <a:spcAft>
          <a:spcPts val="600"/>
        </a:spcAft>
        <a:buClr>
          <a:schemeClr val="accent1"/>
        </a:buClr>
        <a:buSzPct val="110000"/>
        <a:buFont typeface="Arial" panose="020B0604020202020204" pitchFamily="34" charset="0"/>
        <a:buChar char="●"/>
        <a:defRPr sz="1400" b="0" kern="1200">
          <a:solidFill>
            <a:schemeClr val="accent2"/>
          </a:solidFill>
          <a:latin typeface="+mj-lt"/>
          <a:ea typeface="+mn-ea"/>
          <a:cs typeface="+mn-cs"/>
        </a:defRPr>
      </a:lvl3pPr>
      <a:lvl4pPr marL="0" indent="0" algn="l" defTabSz="914400" rtl="0" eaLnBrk="1" latinLnBrk="0" hangingPunct="1">
        <a:lnSpc>
          <a:spcPct val="90000"/>
        </a:lnSpc>
        <a:spcBef>
          <a:spcPts val="0"/>
        </a:spcBef>
        <a:spcAft>
          <a:spcPts val="600"/>
        </a:spcAft>
        <a:buFont typeface="Arial" panose="020B0604020202020204" pitchFamily="34" charset="0"/>
        <a:buChar char="​"/>
        <a:defRPr sz="1400" b="0" kern="1200">
          <a:solidFill>
            <a:schemeClr val="accent1"/>
          </a:solidFill>
          <a:latin typeface="+mj-lt"/>
          <a:ea typeface="+mn-ea"/>
          <a:cs typeface="+mn-cs"/>
        </a:defRPr>
      </a:lvl4pPr>
      <a:lvl5pPr marL="0" indent="0" algn="l" defTabSz="914400" rtl="0" eaLnBrk="1" latinLnBrk="0" hangingPunct="1">
        <a:lnSpc>
          <a:spcPct val="90000"/>
        </a:lnSpc>
        <a:spcBef>
          <a:spcPts val="0"/>
        </a:spcBef>
        <a:spcAft>
          <a:spcPts val="600"/>
        </a:spcAft>
        <a:buFont typeface="Arial" panose="020B0604020202020204" pitchFamily="34" charset="0"/>
        <a:buChar char="​"/>
        <a:tabLst/>
        <a:defRPr sz="1400" b="1" kern="1200">
          <a:solidFill>
            <a:schemeClr val="accent2"/>
          </a:solidFill>
          <a:latin typeface="+mj-lt"/>
          <a:ea typeface="+mn-ea"/>
          <a:cs typeface="+mn-cs"/>
        </a:defRPr>
      </a:lvl5pPr>
      <a:lvl6pPr marL="180000" indent="-180000" algn="l" defTabSz="914400" rtl="0" eaLnBrk="1" latinLnBrk="0" hangingPunct="1">
        <a:lnSpc>
          <a:spcPct val="90000"/>
        </a:lnSpc>
        <a:spcBef>
          <a:spcPts val="0"/>
        </a:spcBef>
        <a:spcAft>
          <a:spcPts val="600"/>
        </a:spcAft>
        <a:buFont typeface="Arial" panose="020B0604020202020204" pitchFamily="34" charset="0"/>
        <a:buChar char="•"/>
        <a:defRPr sz="1400" b="0" kern="1200">
          <a:solidFill>
            <a:schemeClr val="accent2"/>
          </a:solidFill>
          <a:latin typeface="+mj-lt"/>
          <a:ea typeface="+mn-ea"/>
          <a:cs typeface="+mn-cs"/>
        </a:defRPr>
      </a:lvl6pPr>
      <a:lvl7pPr marL="360000" indent="-180000" algn="l" defTabSz="914400" rtl="0" eaLnBrk="1" latinLnBrk="0" hangingPunct="1">
        <a:lnSpc>
          <a:spcPct val="90000"/>
        </a:lnSpc>
        <a:spcBef>
          <a:spcPts val="0"/>
        </a:spcBef>
        <a:spcAft>
          <a:spcPts val="600"/>
        </a:spcAft>
        <a:buFont typeface="Arial" panose="020B0604020202020204" pitchFamily="34" charset="0"/>
        <a:buChar char="•"/>
        <a:defRPr sz="1400" b="0" kern="1200" baseline="0">
          <a:solidFill>
            <a:schemeClr val="accent2"/>
          </a:solidFill>
          <a:latin typeface="+mj-lt"/>
          <a:ea typeface="+mn-ea"/>
          <a:cs typeface="+mn-cs"/>
        </a:defRPr>
      </a:lvl7pPr>
      <a:lvl8pPr marL="540000" indent="-180000" algn="l" defTabSz="914400" rtl="0" eaLnBrk="1" latinLnBrk="0" hangingPunct="1">
        <a:lnSpc>
          <a:spcPct val="90000"/>
        </a:lnSpc>
        <a:spcBef>
          <a:spcPts val="0"/>
        </a:spcBef>
        <a:spcAft>
          <a:spcPts val="600"/>
        </a:spcAft>
        <a:buFont typeface="Arial" panose="020B0604020202020204" pitchFamily="34" charset="0"/>
        <a:buChar char="•"/>
        <a:defRPr sz="1400" b="0" kern="1200">
          <a:solidFill>
            <a:schemeClr val="accent2"/>
          </a:solidFill>
          <a:latin typeface="+mj-lt"/>
          <a:ea typeface="+mn-ea"/>
          <a:cs typeface="+mn-cs"/>
        </a:defRPr>
      </a:lvl8pPr>
      <a:lvl9pPr marL="0" indent="0" algn="l" defTabSz="914400" rtl="0" eaLnBrk="1" latinLnBrk="0" hangingPunct="1">
        <a:lnSpc>
          <a:spcPct val="90000"/>
        </a:lnSpc>
        <a:spcBef>
          <a:spcPts val="0"/>
        </a:spcBef>
        <a:spcAft>
          <a:spcPts val="0"/>
        </a:spcAft>
        <a:buFont typeface="Arial" panose="020B0604020202020204" pitchFamily="34" charset="0"/>
        <a:buChar char="​"/>
        <a:defRPr sz="1400" b="0" i="1" kern="1200" baseline="0">
          <a:solidFill>
            <a:schemeClr val="accent1"/>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70">
          <p15:clr>
            <a:srgbClr val="F26B43"/>
          </p15:clr>
        </p15:guide>
        <p15:guide id="2" pos="7310">
          <p15:clr>
            <a:srgbClr val="F26B43"/>
          </p15:clr>
        </p15:guide>
        <p15:guide id="3" orient="horz" pos="247">
          <p15:clr>
            <a:srgbClr val="F26B43"/>
          </p15:clr>
        </p15:guide>
        <p15:guide id="7" orient="horz" pos="867">
          <p15:clr>
            <a:srgbClr val="F26B43"/>
          </p15:clr>
        </p15:guide>
        <p15:guide id="8" orient="horz" pos="390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F5C363D-CDBA-4429-AE0C-A96429D0F89A}"/>
              </a:ext>
            </a:extLst>
          </p:cNvPr>
          <p:cNvGraphicFramePr>
            <a:graphicFrameLocks noChangeAspect="1"/>
          </p:cNvGraphicFramePr>
          <p:nvPr userDrawn="1">
            <p:custDataLst>
              <p:tags r:id="rId26"/>
            </p:custDataLst>
            <p:extLst>
              <p:ext uri="{D42A27DB-BD31-4B8C-83A1-F6EECF244321}">
                <p14:modId xmlns:p14="http://schemas.microsoft.com/office/powerpoint/2010/main" val="7762616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8" imgW="360" imgH="360" progId="TCLayout.ActiveDocument.1">
                  <p:embed/>
                </p:oleObj>
              </mc:Choice>
              <mc:Fallback>
                <p:oleObj name="think-cell Slide" r:id="rId28" imgW="360" imgH="360" progId="TCLayout.ActiveDocument.1">
                  <p:embed/>
                  <p:pic>
                    <p:nvPicPr>
                      <p:cNvPr id="4" name="Object 3" hidden="1">
                        <a:extLst>
                          <a:ext uri="{FF2B5EF4-FFF2-40B4-BE49-F238E27FC236}">
                            <a16:creationId xmlns:a16="http://schemas.microsoft.com/office/drawing/2014/main" id="{9F5C363D-CDBA-4429-AE0C-A96429D0F89A}"/>
                          </a:ext>
                        </a:extLst>
                      </p:cNvPr>
                      <p:cNvPicPr/>
                      <p:nvPr/>
                    </p:nvPicPr>
                    <p:blipFill>
                      <a:blip r:embed="rId2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59EE858-A0F3-4339-9165-9B901515FB7F}"/>
              </a:ext>
            </a:extLst>
          </p:cNvPr>
          <p:cNvSpPr/>
          <p:nvPr userDrawn="1">
            <p:custDataLst>
              <p:tags r:id="rId27"/>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l">
              <a:lnSpc>
                <a:spcPct val="90000"/>
              </a:lnSpc>
            </a:pPr>
            <a:endParaRPr lang="en-US" sz="2500" b="1" i="0" baseline="0" noProof="0" err="1">
              <a:latin typeface="TDC NET" panose="020B0604020202020204" charset="0"/>
              <a:ea typeface="+mj-ea"/>
              <a:cs typeface="+mj-cs"/>
              <a:sym typeface="TDC NET" panose="020B0604020202020204" charset="0"/>
            </a:endParaRPr>
          </a:p>
        </p:txBody>
      </p:sp>
      <p:sp>
        <p:nvSpPr>
          <p:cNvPr id="7" name="Title Placeholder 1">
            <a:extLst>
              <a:ext uri="{FF2B5EF4-FFF2-40B4-BE49-F238E27FC236}">
                <a16:creationId xmlns:a16="http://schemas.microsoft.com/office/drawing/2014/main" id="{C9392247-CE23-49BB-A39E-64C7575BE478}"/>
              </a:ext>
            </a:extLst>
          </p:cNvPr>
          <p:cNvSpPr>
            <a:spLocks noGrp="1"/>
          </p:cNvSpPr>
          <p:nvPr>
            <p:ph type="title"/>
          </p:nvPr>
        </p:nvSpPr>
        <p:spPr>
          <a:xfrm>
            <a:off x="588000" y="396000"/>
            <a:ext cx="11016000" cy="319318"/>
          </a:xfrm>
          <a:prstGeom prst="rect">
            <a:avLst/>
          </a:prstGeom>
        </p:spPr>
        <p:txBody>
          <a:bodyPr vert="horz" lIns="0" tIns="0" rIns="0" bIns="0" rtlCol="0" anchor="t" anchorCtr="0">
            <a:spAutoFit/>
          </a:bodyPr>
          <a:lstStyle/>
          <a:p>
            <a:r>
              <a:rPr lang="da-DK"/>
              <a:t>Klik for at redigere titeltypografien i masteren</a:t>
            </a:r>
            <a:endParaRPr lang="en-GB"/>
          </a:p>
        </p:txBody>
      </p:sp>
      <p:sp>
        <p:nvSpPr>
          <p:cNvPr id="3" name="Text Placeholder 2"/>
          <p:cNvSpPr>
            <a:spLocks noGrp="1"/>
          </p:cNvSpPr>
          <p:nvPr>
            <p:ph type="body" idx="1"/>
          </p:nvPr>
        </p:nvSpPr>
        <p:spPr>
          <a:xfrm>
            <a:off x="588000" y="1376364"/>
            <a:ext cx="11016000" cy="4824000"/>
          </a:xfrm>
          <a:prstGeom prst="rect">
            <a:avLst/>
          </a:prstGeom>
        </p:spPr>
        <p:txBody>
          <a:bodyPr vert="horz" lIns="0" tIns="0" rIns="0" bIns="0" rtlCol="0">
            <a:noAutofit/>
          </a:bodyPr>
          <a:lstStyle/>
          <a:p>
            <a:pPr lvl="0"/>
            <a:r>
              <a:rPr lang="en-GB" noProof="0"/>
              <a:t>Level 1</a:t>
            </a:r>
          </a:p>
          <a:p>
            <a:pPr lvl="1"/>
            <a:r>
              <a:rPr lang="en-GB" noProof="0"/>
              <a:t>Level 2</a:t>
            </a:r>
          </a:p>
          <a:p>
            <a:pPr lvl="2"/>
            <a:r>
              <a:rPr lang="en-GB" noProof="0"/>
              <a:t>Level 3</a:t>
            </a:r>
          </a:p>
          <a:p>
            <a:pPr lvl="3"/>
            <a:r>
              <a:rPr lang="en-GB" noProof="0"/>
              <a:t>Level 4</a:t>
            </a:r>
          </a:p>
          <a:p>
            <a:pPr lvl="4"/>
            <a:r>
              <a:rPr lang="en-GB" noProof="0"/>
              <a:t>Level 5</a:t>
            </a:r>
          </a:p>
          <a:p>
            <a:pPr lvl="5"/>
            <a:r>
              <a:rPr lang="en-GB" noProof="0"/>
              <a:t>Level 6</a:t>
            </a:r>
          </a:p>
          <a:p>
            <a:pPr lvl="6"/>
            <a:r>
              <a:rPr lang="en-GB" noProof="0"/>
              <a:t>Level 7</a:t>
            </a:r>
          </a:p>
          <a:p>
            <a:pPr lvl="7"/>
            <a:r>
              <a:rPr lang="en-GB" noProof="0"/>
              <a:t>Level 8</a:t>
            </a:r>
          </a:p>
          <a:p>
            <a:pPr lvl="8"/>
            <a:r>
              <a:rPr lang="en-GB" noProof="0"/>
              <a:t>Level 9</a:t>
            </a:r>
          </a:p>
        </p:txBody>
      </p:sp>
      <p:pic>
        <p:nvPicPr>
          <p:cNvPr id="11" name="Logo">
            <a:extLst>
              <a:ext uri="{FF2B5EF4-FFF2-40B4-BE49-F238E27FC236}">
                <a16:creationId xmlns:a16="http://schemas.microsoft.com/office/drawing/2014/main" id="{8D1573CB-B9CB-48DE-8793-2EF5966CCC8D}"/>
              </a:ext>
            </a:extLst>
          </p:cNvPr>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302020" y="6399299"/>
            <a:ext cx="989149" cy="282278"/>
          </a:xfrm>
          <a:prstGeom prst="rect">
            <a:avLst/>
          </a:prstGeom>
        </p:spPr>
      </p:pic>
      <p:sp>
        <p:nvSpPr>
          <p:cNvPr id="9" name="Slide Number Placeholder 5 (FAST)">
            <a:extLst>
              <a:ext uri="{FF2B5EF4-FFF2-40B4-BE49-F238E27FC236}">
                <a16:creationId xmlns:a16="http://schemas.microsoft.com/office/drawing/2014/main" id="{EE1AAF57-C1B2-4B2C-8E32-649F93924984}"/>
              </a:ext>
            </a:extLst>
          </p:cNvPr>
          <p:cNvSpPr txBox="1">
            <a:spLocks/>
          </p:cNvSpPr>
          <p:nvPr userDrawn="1"/>
        </p:nvSpPr>
        <p:spPr>
          <a:xfrm>
            <a:off x="11584039" y="6463494"/>
            <a:ext cx="303161" cy="153888"/>
          </a:xfrm>
          <a:prstGeom prst="rect">
            <a:avLst/>
          </a:prstGeom>
        </p:spPr>
        <p:txBody>
          <a:bodyPr vert="horz" lIns="0" tIns="0" rIns="0" bIns="0" rtlCol="0" anchor="b"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3DFD3FF-FAEA-D841-BBBA-173DB513EC35}" type="slidenum">
              <a:rPr lang="en-GB" sz="1000" kern="1200" noProof="0" smtClean="0">
                <a:solidFill>
                  <a:schemeClr val="accent1"/>
                </a:solidFill>
                <a:latin typeface="+mj-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lang="en-GB" sz="1000" kern="1200" noProof="0">
              <a:solidFill>
                <a:schemeClr val="accent1"/>
              </a:solidFill>
              <a:latin typeface="+mj-lt"/>
              <a:ea typeface="+mn-ea"/>
              <a:cs typeface="+mn-cs"/>
            </a:endParaRPr>
          </a:p>
        </p:txBody>
      </p:sp>
    </p:spTree>
    <p:extLst>
      <p:ext uri="{BB962C8B-B14F-4D97-AF65-F5344CB8AC3E}">
        <p14:creationId xmlns:p14="http://schemas.microsoft.com/office/powerpoint/2010/main" val="1522034981"/>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 id="2147483845" r:id="rId12"/>
    <p:sldLayoutId id="2147483846" r:id="rId13"/>
    <p:sldLayoutId id="2147483847" r:id="rId14"/>
    <p:sldLayoutId id="2147483848" r:id="rId15"/>
    <p:sldLayoutId id="2147483849" r:id="rId16"/>
    <p:sldLayoutId id="2147483850" r:id="rId17"/>
    <p:sldLayoutId id="2147483851" r:id="rId18"/>
    <p:sldLayoutId id="2147483852" r:id="rId19"/>
    <p:sldLayoutId id="2147483853" r:id="rId20"/>
    <p:sldLayoutId id="2147483854" r:id="rId21"/>
    <p:sldLayoutId id="2147483855" r:id="rId22"/>
    <p:sldLayoutId id="2147483856" r:id="rId23"/>
    <p:sldLayoutId id="2147483857" r:id="rId24"/>
  </p:sldLayoutIdLst>
  <p:hf hdr="0" ftr="0"/>
  <p:txStyles>
    <p:titleStyle>
      <a:lvl1pPr algn="l" defTabSz="914400" rtl="0" eaLnBrk="1" latinLnBrk="0" hangingPunct="1">
        <a:lnSpc>
          <a:spcPct val="83000"/>
        </a:lnSpc>
        <a:spcBef>
          <a:spcPct val="0"/>
        </a:spcBef>
        <a:buNone/>
        <a:defRPr sz="2500" b="1" kern="1200">
          <a:solidFill>
            <a:schemeClr val="accent1"/>
          </a:solidFill>
          <a:latin typeface="+mj-lt"/>
          <a:ea typeface="+mj-ea"/>
          <a:cs typeface="+mj-cs"/>
        </a:defRPr>
      </a:lvl1pPr>
    </p:titleStyle>
    <p:bodyStyle>
      <a:lvl1pPr marL="216000" indent="-216000" algn="l" defTabSz="914400" rtl="0" eaLnBrk="1" latinLnBrk="0" hangingPunct="1">
        <a:lnSpc>
          <a:spcPct val="90000"/>
        </a:lnSpc>
        <a:spcBef>
          <a:spcPts val="0"/>
        </a:spcBef>
        <a:spcAft>
          <a:spcPts val="600"/>
        </a:spcAft>
        <a:buClr>
          <a:schemeClr val="accent1"/>
        </a:buClr>
        <a:buSzPct val="110000"/>
        <a:buFont typeface="Arial" panose="020B0604020202020204" pitchFamily="34" charset="0"/>
        <a:buChar char="●"/>
        <a:defRPr sz="1400" b="0" kern="1200">
          <a:solidFill>
            <a:schemeClr val="accent2"/>
          </a:solidFill>
          <a:latin typeface="+mj-lt"/>
          <a:ea typeface="+mn-ea"/>
          <a:cs typeface="+mn-cs"/>
        </a:defRPr>
      </a:lvl1pPr>
      <a:lvl2pPr marL="432000" indent="-216000" algn="l" defTabSz="914400" rtl="0" eaLnBrk="1" latinLnBrk="0" hangingPunct="1">
        <a:lnSpc>
          <a:spcPct val="90000"/>
        </a:lnSpc>
        <a:spcBef>
          <a:spcPts val="0"/>
        </a:spcBef>
        <a:spcAft>
          <a:spcPts val="600"/>
        </a:spcAft>
        <a:buClr>
          <a:schemeClr val="accent1"/>
        </a:buClr>
        <a:buSzPct val="110000"/>
        <a:buFont typeface="Arial" panose="020B0604020202020204" pitchFamily="34" charset="0"/>
        <a:buChar char="−"/>
        <a:defRPr sz="1400" b="0" kern="1200">
          <a:solidFill>
            <a:schemeClr val="accent2"/>
          </a:solidFill>
          <a:latin typeface="+mj-lt"/>
          <a:ea typeface="+mn-ea"/>
          <a:cs typeface="+mn-cs"/>
        </a:defRPr>
      </a:lvl2pPr>
      <a:lvl3pPr marL="648000" indent="-216000" algn="l" defTabSz="914400" rtl="0" eaLnBrk="1" latinLnBrk="0" hangingPunct="1">
        <a:lnSpc>
          <a:spcPct val="90000"/>
        </a:lnSpc>
        <a:spcBef>
          <a:spcPts val="0"/>
        </a:spcBef>
        <a:spcAft>
          <a:spcPts val="600"/>
        </a:spcAft>
        <a:buClr>
          <a:schemeClr val="accent1"/>
        </a:buClr>
        <a:buSzPct val="110000"/>
        <a:buFont typeface="Arial" panose="020B0604020202020204" pitchFamily="34" charset="0"/>
        <a:buChar char="●"/>
        <a:defRPr sz="1400" b="0" kern="1200">
          <a:solidFill>
            <a:schemeClr val="accent2"/>
          </a:solidFill>
          <a:latin typeface="+mj-lt"/>
          <a:ea typeface="+mn-ea"/>
          <a:cs typeface="+mn-cs"/>
        </a:defRPr>
      </a:lvl3pPr>
      <a:lvl4pPr marL="0" indent="0" algn="l" defTabSz="914400" rtl="0" eaLnBrk="1" latinLnBrk="0" hangingPunct="1">
        <a:lnSpc>
          <a:spcPct val="90000"/>
        </a:lnSpc>
        <a:spcBef>
          <a:spcPts val="0"/>
        </a:spcBef>
        <a:spcAft>
          <a:spcPts val="600"/>
        </a:spcAft>
        <a:buFont typeface="Arial" panose="020B0604020202020204" pitchFamily="34" charset="0"/>
        <a:buChar char="​"/>
        <a:defRPr sz="1400" b="0" kern="1200">
          <a:solidFill>
            <a:schemeClr val="accent1"/>
          </a:solidFill>
          <a:latin typeface="+mj-lt"/>
          <a:ea typeface="+mn-ea"/>
          <a:cs typeface="+mn-cs"/>
        </a:defRPr>
      </a:lvl4pPr>
      <a:lvl5pPr marL="0" indent="0" algn="l" defTabSz="914400" rtl="0" eaLnBrk="1" latinLnBrk="0" hangingPunct="1">
        <a:lnSpc>
          <a:spcPct val="90000"/>
        </a:lnSpc>
        <a:spcBef>
          <a:spcPts val="0"/>
        </a:spcBef>
        <a:spcAft>
          <a:spcPts val="600"/>
        </a:spcAft>
        <a:buFont typeface="Arial" panose="020B0604020202020204" pitchFamily="34" charset="0"/>
        <a:buChar char="​"/>
        <a:tabLst/>
        <a:defRPr sz="1400" b="1" kern="1200">
          <a:solidFill>
            <a:schemeClr val="accent2"/>
          </a:solidFill>
          <a:latin typeface="+mj-lt"/>
          <a:ea typeface="+mn-ea"/>
          <a:cs typeface="+mn-cs"/>
        </a:defRPr>
      </a:lvl5pPr>
      <a:lvl6pPr marL="180000" indent="-180000" algn="l" defTabSz="914400" rtl="0" eaLnBrk="1" latinLnBrk="0" hangingPunct="1">
        <a:lnSpc>
          <a:spcPct val="90000"/>
        </a:lnSpc>
        <a:spcBef>
          <a:spcPts val="0"/>
        </a:spcBef>
        <a:spcAft>
          <a:spcPts val="600"/>
        </a:spcAft>
        <a:buFont typeface="Arial" panose="020B0604020202020204" pitchFamily="34" charset="0"/>
        <a:buChar char="•"/>
        <a:defRPr sz="1400" b="0" kern="1200">
          <a:solidFill>
            <a:schemeClr val="accent2"/>
          </a:solidFill>
          <a:latin typeface="+mj-lt"/>
          <a:ea typeface="+mn-ea"/>
          <a:cs typeface="+mn-cs"/>
        </a:defRPr>
      </a:lvl6pPr>
      <a:lvl7pPr marL="360000" indent="-180000" algn="l" defTabSz="914400" rtl="0" eaLnBrk="1" latinLnBrk="0" hangingPunct="1">
        <a:lnSpc>
          <a:spcPct val="90000"/>
        </a:lnSpc>
        <a:spcBef>
          <a:spcPts val="0"/>
        </a:spcBef>
        <a:spcAft>
          <a:spcPts val="600"/>
        </a:spcAft>
        <a:buFont typeface="Arial" panose="020B0604020202020204" pitchFamily="34" charset="0"/>
        <a:buChar char="•"/>
        <a:defRPr sz="1400" b="0" kern="1200" baseline="0">
          <a:solidFill>
            <a:schemeClr val="accent2"/>
          </a:solidFill>
          <a:latin typeface="+mj-lt"/>
          <a:ea typeface="+mn-ea"/>
          <a:cs typeface="+mn-cs"/>
        </a:defRPr>
      </a:lvl7pPr>
      <a:lvl8pPr marL="540000" indent="-180000" algn="l" defTabSz="914400" rtl="0" eaLnBrk="1" latinLnBrk="0" hangingPunct="1">
        <a:lnSpc>
          <a:spcPct val="90000"/>
        </a:lnSpc>
        <a:spcBef>
          <a:spcPts val="0"/>
        </a:spcBef>
        <a:spcAft>
          <a:spcPts val="600"/>
        </a:spcAft>
        <a:buFont typeface="Arial" panose="020B0604020202020204" pitchFamily="34" charset="0"/>
        <a:buChar char="•"/>
        <a:defRPr sz="1400" b="0" kern="1200">
          <a:solidFill>
            <a:schemeClr val="accent2"/>
          </a:solidFill>
          <a:latin typeface="+mj-lt"/>
          <a:ea typeface="+mn-ea"/>
          <a:cs typeface="+mn-cs"/>
        </a:defRPr>
      </a:lvl8pPr>
      <a:lvl9pPr marL="0" indent="0" algn="l" defTabSz="914400" rtl="0" eaLnBrk="1" latinLnBrk="0" hangingPunct="1">
        <a:lnSpc>
          <a:spcPct val="90000"/>
        </a:lnSpc>
        <a:spcBef>
          <a:spcPts val="0"/>
        </a:spcBef>
        <a:spcAft>
          <a:spcPts val="0"/>
        </a:spcAft>
        <a:buFont typeface="Arial" panose="020B0604020202020204" pitchFamily="34" charset="0"/>
        <a:buChar char="​"/>
        <a:defRPr sz="1400" b="0" i="1" kern="1200" baseline="0">
          <a:solidFill>
            <a:schemeClr val="accent1"/>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70">
          <p15:clr>
            <a:srgbClr val="F26B43"/>
          </p15:clr>
        </p15:guide>
        <p15:guide id="2" pos="7310">
          <p15:clr>
            <a:srgbClr val="F26B43"/>
          </p15:clr>
        </p15:guide>
        <p15:guide id="3" orient="horz" pos="247">
          <p15:clr>
            <a:srgbClr val="F26B43"/>
          </p15:clr>
        </p15:guide>
        <p15:guide id="7" orient="horz" pos="867">
          <p15:clr>
            <a:srgbClr val="F26B43"/>
          </p15:clr>
        </p15:guide>
        <p15:guide id="8" orient="horz" pos="390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F5C363D-CDBA-4429-AE0C-A96429D0F89A}"/>
              </a:ext>
            </a:extLst>
          </p:cNvPr>
          <p:cNvGraphicFramePr>
            <a:graphicFrameLocks noChangeAspect="1"/>
          </p:cNvGraphicFramePr>
          <p:nvPr userDrawn="1">
            <p:custDataLst>
              <p:tags r:id="rId24"/>
            </p:custDataLst>
            <p:extLst>
              <p:ext uri="{D42A27DB-BD31-4B8C-83A1-F6EECF244321}">
                <p14:modId xmlns:p14="http://schemas.microsoft.com/office/powerpoint/2010/main" val="39638235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6" imgW="360" imgH="360" progId="TCLayout.ActiveDocument.1">
                  <p:embed/>
                </p:oleObj>
              </mc:Choice>
              <mc:Fallback>
                <p:oleObj name="think-cell Slide" r:id="rId26" imgW="360" imgH="360" progId="TCLayout.ActiveDocument.1">
                  <p:embed/>
                  <p:pic>
                    <p:nvPicPr>
                      <p:cNvPr id="4" name="Object 3" hidden="1">
                        <a:extLst>
                          <a:ext uri="{FF2B5EF4-FFF2-40B4-BE49-F238E27FC236}">
                            <a16:creationId xmlns:a16="http://schemas.microsoft.com/office/drawing/2014/main" id="{9F5C363D-CDBA-4429-AE0C-A96429D0F89A}"/>
                          </a:ext>
                        </a:extLst>
                      </p:cNvPr>
                      <p:cNvPicPr/>
                      <p:nvPr/>
                    </p:nvPicPr>
                    <p:blipFill>
                      <a:blip r:embed="rId2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59EE858-A0F3-4339-9165-9B901515FB7F}"/>
              </a:ext>
            </a:extLst>
          </p:cNvPr>
          <p:cNvSpPr/>
          <p:nvPr userDrawn="1">
            <p:custDataLst>
              <p:tags r:id="rId25"/>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l">
              <a:lnSpc>
                <a:spcPct val="90000"/>
              </a:lnSpc>
            </a:pPr>
            <a:endParaRPr lang="en-US" sz="2500" b="1" i="0" baseline="0" noProof="0" dirty="0" err="1">
              <a:latin typeface="TDC NET" panose="020B0604020202020204" charset="0"/>
              <a:ea typeface="+mj-ea"/>
              <a:cs typeface="+mj-cs"/>
              <a:sym typeface="TDC NET" panose="020B0604020202020204" charset="0"/>
            </a:endParaRPr>
          </a:p>
        </p:txBody>
      </p:sp>
      <p:sp>
        <p:nvSpPr>
          <p:cNvPr id="7" name="Title Placeholder 1">
            <a:extLst>
              <a:ext uri="{FF2B5EF4-FFF2-40B4-BE49-F238E27FC236}">
                <a16:creationId xmlns:a16="http://schemas.microsoft.com/office/drawing/2014/main" id="{C9392247-CE23-49BB-A39E-64C7575BE478}"/>
              </a:ext>
            </a:extLst>
          </p:cNvPr>
          <p:cNvSpPr>
            <a:spLocks noGrp="1"/>
          </p:cNvSpPr>
          <p:nvPr>
            <p:ph type="title"/>
          </p:nvPr>
        </p:nvSpPr>
        <p:spPr>
          <a:xfrm>
            <a:off x="588000" y="396000"/>
            <a:ext cx="11016000" cy="319318"/>
          </a:xfrm>
          <a:prstGeom prst="rect">
            <a:avLst/>
          </a:prstGeom>
        </p:spPr>
        <p:txBody>
          <a:bodyPr vert="horz" lIns="0" tIns="0" rIns="0" bIns="0" rtlCol="0" anchor="t" anchorCtr="0">
            <a:spAutoFit/>
          </a:bodyPr>
          <a:lstStyle/>
          <a:p>
            <a:r>
              <a:rPr lang="da-DK"/>
              <a:t>Klik for at redigere titeltypografien i masteren</a:t>
            </a:r>
            <a:endParaRPr lang="en-GB" dirty="0"/>
          </a:p>
        </p:txBody>
      </p:sp>
      <p:sp>
        <p:nvSpPr>
          <p:cNvPr id="3" name="Text Placeholder 2"/>
          <p:cNvSpPr>
            <a:spLocks noGrp="1"/>
          </p:cNvSpPr>
          <p:nvPr>
            <p:ph type="body" idx="1"/>
          </p:nvPr>
        </p:nvSpPr>
        <p:spPr>
          <a:xfrm>
            <a:off x="588000" y="1376364"/>
            <a:ext cx="11016000" cy="4824000"/>
          </a:xfrm>
          <a:prstGeom prst="rect">
            <a:avLst/>
          </a:prstGeom>
        </p:spPr>
        <p:txBody>
          <a:bodyPr vert="horz" lIns="0" tIns="0" rIns="0" bIns="0" rtlCol="0">
            <a:noAutofit/>
          </a:bodyPr>
          <a:lstStyle/>
          <a:p>
            <a:pPr lvl="0"/>
            <a:r>
              <a:rPr lang="en-GB" noProof="0" dirty="0"/>
              <a:t>Level 1</a:t>
            </a:r>
          </a:p>
          <a:p>
            <a:pPr lvl="1"/>
            <a:r>
              <a:rPr lang="en-GB" noProof="0" dirty="0"/>
              <a:t>Level 2</a:t>
            </a:r>
          </a:p>
          <a:p>
            <a:pPr lvl="2"/>
            <a:r>
              <a:rPr lang="en-GB" noProof="0" dirty="0"/>
              <a:t>Level 3</a:t>
            </a:r>
          </a:p>
          <a:p>
            <a:pPr lvl="3"/>
            <a:r>
              <a:rPr lang="en-GB" noProof="0" dirty="0"/>
              <a:t>Level 4</a:t>
            </a:r>
          </a:p>
          <a:p>
            <a:pPr lvl="4"/>
            <a:r>
              <a:rPr lang="en-GB" noProof="0" dirty="0"/>
              <a:t>Level 5</a:t>
            </a:r>
          </a:p>
          <a:p>
            <a:pPr lvl="5"/>
            <a:r>
              <a:rPr lang="en-GB" noProof="0" dirty="0"/>
              <a:t>Level 6</a:t>
            </a:r>
          </a:p>
          <a:p>
            <a:pPr lvl="6"/>
            <a:r>
              <a:rPr lang="en-GB" noProof="0" dirty="0"/>
              <a:t>Level 7</a:t>
            </a:r>
          </a:p>
          <a:p>
            <a:pPr lvl="7"/>
            <a:r>
              <a:rPr lang="en-GB" noProof="0" dirty="0"/>
              <a:t>Level 8</a:t>
            </a:r>
          </a:p>
          <a:p>
            <a:pPr lvl="8"/>
            <a:r>
              <a:rPr lang="en-GB" noProof="0" dirty="0"/>
              <a:t>Level 9</a:t>
            </a:r>
          </a:p>
        </p:txBody>
      </p:sp>
      <p:pic>
        <p:nvPicPr>
          <p:cNvPr id="11" name="Logo">
            <a:extLst>
              <a:ext uri="{FF2B5EF4-FFF2-40B4-BE49-F238E27FC236}">
                <a16:creationId xmlns:a16="http://schemas.microsoft.com/office/drawing/2014/main" id="{8D1573CB-B9CB-48DE-8793-2EF5966CCC8D}"/>
              </a:ext>
            </a:extLst>
          </p:cNvPr>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302020" y="6399299"/>
            <a:ext cx="989149" cy="282278"/>
          </a:xfrm>
          <a:prstGeom prst="rect">
            <a:avLst/>
          </a:prstGeom>
        </p:spPr>
      </p:pic>
      <p:sp>
        <p:nvSpPr>
          <p:cNvPr id="9" name="Slide Number Placeholder 5 (FAST)">
            <a:extLst>
              <a:ext uri="{FF2B5EF4-FFF2-40B4-BE49-F238E27FC236}">
                <a16:creationId xmlns:a16="http://schemas.microsoft.com/office/drawing/2014/main" id="{EE1AAF57-C1B2-4B2C-8E32-649F93924984}"/>
              </a:ext>
            </a:extLst>
          </p:cNvPr>
          <p:cNvSpPr txBox="1">
            <a:spLocks/>
          </p:cNvSpPr>
          <p:nvPr userDrawn="1"/>
        </p:nvSpPr>
        <p:spPr>
          <a:xfrm>
            <a:off x="11584039" y="6463494"/>
            <a:ext cx="303161" cy="153888"/>
          </a:xfrm>
          <a:prstGeom prst="rect">
            <a:avLst/>
          </a:prstGeom>
        </p:spPr>
        <p:txBody>
          <a:bodyPr vert="horz" lIns="0" tIns="0" rIns="0" bIns="0" rtlCol="0" anchor="b"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3DFD3FF-FAEA-D841-BBBA-173DB513EC35}" type="slidenum">
              <a:rPr lang="en-GB" sz="1000" kern="1200" noProof="0" smtClean="0">
                <a:solidFill>
                  <a:schemeClr val="accent1"/>
                </a:solidFill>
                <a:latin typeface="+mj-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lang="en-GB" sz="1000" kern="1200" noProof="0" dirty="0">
              <a:solidFill>
                <a:schemeClr val="accent1"/>
              </a:solidFill>
              <a:latin typeface="+mj-lt"/>
              <a:ea typeface="+mn-ea"/>
              <a:cs typeface="+mn-cs"/>
            </a:endParaRPr>
          </a:p>
        </p:txBody>
      </p:sp>
    </p:spTree>
    <p:extLst>
      <p:ext uri="{BB962C8B-B14F-4D97-AF65-F5344CB8AC3E}">
        <p14:creationId xmlns:p14="http://schemas.microsoft.com/office/powerpoint/2010/main" val="1583301451"/>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 id="2147483870" r:id="rId12"/>
    <p:sldLayoutId id="2147483871" r:id="rId13"/>
    <p:sldLayoutId id="2147483872" r:id="rId14"/>
    <p:sldLayoutId id="2147483873" r:id="rId15"/>
    <p:sldLayoutId id="2147483874" r:id="rId16"/>
    <p:sldLayoutId id="2147483875" r:id="rId17"/>
    <p:sldLayoutId id="2147483876" r:id="rId18"/>
    <p:sldLayoutId id="2147483877" r:id="rId19"/>
    <p:sldLayoutId id="2147483878" r:id="rId20"/>
    <p:sldLayoutId id="2147483879" r:id="rId21"/>
    <p:sldLayoutId id="2147483880" r:id="rId22"/>
  </p:sldLayoutIdLst>
  <p:hf hdr="0" ftr="0"/>
  <p:txStyles>
    <p:titleStyle>
      <a:lvl1pPr algn="l" defTabSz="914400" rtl="0" eaLnBrk="1" latinLnBrk="0" hangingPunct="1">
        <a:lnSpc>
          <a:spcPct val="83000"/>
        </a:lnSpc>
        <a:spcBef>
          <a:spcPct val="0"/>
        </a:spcBef>
        <a:buNone/>
        <a:defRPr sz="2500" b="1" kern="1200">
          <a:solidFill>
            <a:schemeClr val="accent1"/>
          </a:solidFill>
          <a:latin typeface="+mj-lt"/>
          <a:ea typeface="+mj-ea"/>
          <a:cs typeface="+mj-cs"/>
        </a:defRPr>
      </a:lvl1pPr>
    </p:titleStyle>
    <p:bodyStyle>
      <a:lvl1pPr marL="216000" indent="-216000" algn="l" defTabSz="914400" rtl="0" eaLnBrk="1" latinLnBrk="0" hangingPunct="1">
        <a:lnSpc>
          <a:spcPct val="90000"/>
        </a:lnSpc>
        <a:spcBef>
          <a:spcPts val="0"/>
        </a:spcBef>
        <a:spcAft>
          <a:spcPts val="600"/>
        </a:spcAft>
        <a:buClr>
          <a:schemeClr val="accent1"/>
        </a:buClr>
        <a:buSzPct val="110000"/>
        <a:buFont typeface="Arial" panose="020B0604020202020204" pitchFamily="34" charset="0"/>
        <a:buChar char="●"/>
        <a:defRPr sz="1400" b="0" kern="1200">
          <a:solidFill>
            <a:schemeClr val="accent2"/>
          </a:solidFill>
          <a:latin typeface="+mj-lt"/>
          <a:ea typeface="+mn-ea"/>
          <a:cs typeface="+mn-cs"/>
        </a:defRPr>
      </a:lvl1pPr>
      <a:lvl2pPr marL="432000" indent="-216000" algn="l" defTabSz="914400" rtl="0" eaLnBrk="1" latinLnBrk="0" hangingPunct="1">
        <a:lnSpc>
          <a:spcPct val="90000"/>
        </a:lnSpc>
        <a:spcBef>
          <a:spcPts val="0"/>
        </a:spcBef>
        <a:spcAft>
          <a:spcPts val="600"/>
        </a:spcAft>
        <a:buClr>
          <a:schemeClr val="accent1"/>
        </a:buClr>
        <a:buSzPct val="110000"/>
        <a:buFont typeface="Arial" panose="020B0604020202020204" pitchFamily="34" charset="0"/>
        <a:buChar char="−"/>
        <a:defRPr sz="1400" b="0" kern="1200">
          <a:solidFill>
            <a:schemeClr val="accent2"/>
          </a:solidFill>
          <a:latin typeface="+mj-lt"/>
          <a:ea typeface="+mn-ea"/>
          <a:cs typeface="+mn-cs"/>
        </a:defRPr>
      </a:lvl2pPr>
      <a:lvl3pPr marL="648000" indent="-216000" algn="l" defTabSz="914400" rtl="0" eaLnBrk="1" latinLnBrk="0" hangingPunct="1">
        <a:lnSpc>
          <a:spcPct val="90000"/>
        </a:lnSpc>
        <a:spcBef>
          <a:spcPts val="0"/>
        </a:spcBef>
        <a:spcAft>
          <a:spcPts val="600"/>
        </a:spcAft>
        <a:buClr>
          <a:schemeClr val="accent1"/>
        </a:buClr>
        <a:buSzPct val="110000"/>
        <a:buFont typeface="Arial" panose="020B0604020202020204" pitchFamily="34" charset="0"/>
        <a:buChar char="●"/>
        <a:defRPr sz="1400" b="0" kern="1200">
          <a:solidFill>
            <a:schemeClr val="accent2"/>
          </a:solidFill>
          <a:latin typeface="+mj-lt"/>
          <a:ea typeface="+mn-ea"/>
          <a:cs typeface="+mn-cs"/>
        </a:defRPr>
      </a:lvl3pPr>
      <a:lvl4pPr marL="0" indent="0" algn="l" defTabSz="914400" rtl="0" eaLnBrk="1" latinLnBrk="0" hangingPunct="1">
        <a:lnSpc>
          <a:spcPct val="90000"/>
        </a:lnSpc>
        <a:spcBef>
          <a:spcPts val="0"/>
        </a:spcBef>
        <a:spcAft>
          <a:spcPts val="600"/>
        </a:spcAft>
        <a:buFont typeface="Arial" panose="020B0604020202020204" pitchFamily="34" charset="0"/>
        <a:buChar char="​"/>
        <a:defRPr sz="1400" b="0" kern="1200">
          <a:solidFill>
            <a:schemeClr val="accent1"/>
          </a:solidFill>
          <a:latin typeface="+mj-lt"/>
          <a:ea typeface="+mn-ea"/>
          <a:cs typeface="+mn-cs"/>
        </a:defRPr>
      </a:lvl4pPr>
      <a:lvl5pPr marL="0" indent="0" algn="l" defTabSz="914400" rtl="0" eaLnBrk="1" latinLnBrk="0" hangingPunct="1">
        <a:lnSpc>
          <a:spcPct val="90000"/>
        </a:lnSpc>
        <a:spcBef>
          <a:spcPts val="0"/>
        </a:spcBef>
        <a:spcAft>
          <a:spcPts val="600"/>
        </a:spcAft>
        <a:buFont typeface="Arial" panose="020B0604020202020204" pitchFamily="34" charset="0"/>
        <a:buChar char="​"/>
        <a:tabLst/>
        <a:defRPr sz="1400" b="1" kern="1200">
          <a:solidFill>
            <a:schemeClr val="accent2"/>
          </a:solidFill>
          <a:latin typeface="+mj-lt"/>
          <a:ea typeface="+mn-ea"/>
          <a:cs typeface="+mn-cs"/>
        </a:defRPr>
      </a:lvl5pPr>
      <a:lvl6pPr marL="180000" indent="-180000" algn="l" defTabSz="914400" rtl="0" eaLnBrk="1" latinLnBrk="0" hangingPunct="1">
        <a:lnSpc>
          <a:spcPct val="90000"/>
        </a:lnSpc>
        <a:spcBef>
          <a:spcPts val="0"/>
        </a:spcBef>
        <a:spcAft>
          <a:spcPts val="600"/>
        </a:spcAft>
        <a:buFont typeface="Arial" panose="020B0604020202020204" pitchFamily="34" charset="0"/>
        <a:buChar char="•"/>
        <a:defRPr sz="1400" b="0" kern="1200">
          <a:solidFill>
            <a:schemeClr val="accent2"/>
          </a:solidFill>
          <a:latin typeface="+mj-lt"/>
          <a:ea typeface="+mn-ea"/>
          <a:cs typeface="+mn-cs"/>
        </a:defRPr>
      </a:lvl6pPr>
      <a:lvl7pPr marL="360000" indent="-180000" algn="l" defTabSz="914400" rtl="0" eaLnBrk="1" latinLnBrk="0" hangingPunct="1">
        <a:lnSpc>
          <a:spcPct val="90000"/>
        </a:lnSpc>
        <a:spcBef>
          <a:spcPts val="0"/>
        </a:spcBef>
        <a:spcAft>
          <a:spcPts val="600"/>
        </a:spcAft>
        <a:buFont typeface="Arial" panose="020B0604020202020204" pitchFamily="34" charset="0"/>
        <a:buChar char="•"/>
        <a:defRPr sz="1400" b="0" kern="1200" baseline="0">
          <a:solidFill>
            <a:schemeClr val="accent2"/>
          </a:solidFill>
          <a:latin typeface="+mj-lt"/>
          <a:ea typeface="+mn-ea"/>
          <a:cs typeface="+mn-cs"/>
        </a:defRPr>
      </a:lvl7pPr>
      <a:lvl8pPr marL="540000" indent="-180000" algn="l" defTabSz="914400" rtl="0" eaLnBrk="1" latinLnBrk="0" hangingPunct="1">
        <a:lnSpc>
          <a:spcPct val="90000"/>
        </a:lnSpc>
        <a:spcBef>
          <a:spcPts val="0"/>
        </a:spcBef>
        <a:spcAft>
          <a:spcPts val="600"/>
        </a:spcAft>
        <a:buFont typeface="Arial" panose="020B0604020202020204" pitchFamily="34" charset="0"/>
        <a:buChar char="•"/>
        <a:defRPr sz="1400" b="0" kern="1200">
          <a:solidFill>
            <a:schemeClr val="accent2"/>
          </a:solidFill>
          <a:latin typeface="+mj-lt"/>
          <a:ea typeface="+mn-ea"/>
          <a:cs typeface="+mn-cs"/>
        </a:defRPr>
      </a:lvl8pPr>
      <a:lvl9pPr marL="0" indent="0" algn="l" defTabSz="914400" rtl="0" eaLnBrk="1" latinLnBrk="0" hangingPunct="1">
        <a:lnSpc>
          <a:spcPct val="90000"/>
        </a:lnSpc>
        <a:spcBef>
          <a:spcPts val="0"/>
        </a:spcBef>
        <a:spcAft>
          <a:spcPts val="0"/>
        </a:spcAft>
        <a:buFont typeface="Arial" panose="020B0604020202020204" pitchFamily="34" charset="0"/>
        <a:buChar char="​"/>
        <a:defRPr sz="1400" b="0" i="1" kern="1200" baseline="0">
          <a:solidFill>
            <a:schemeClr val="accent1"/>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70">
          <p15:clr>
            <a:srgbClr val="F26B43"/>
          </p15:clr>
        </p15:guide>
        <p15:guide id="2" pos="7310">
          <p15:clr>
            <a:srgbClr val="F26B43"/>
          </p15:clr>
        </p15:guide>
        <p15:guide id="3" orient="horz" pos="247">
          <p15:clr>
            <a:srgbClr val="F26B43"/>
          </p15:clr>
        </p15:guide>
        <p15:guide id="7" orient="horz" pos="867">
          <p15:clr>
            <a:srgbClr val="F26B43"/>
          </p15:clr>
        </p15:guide>
        <p15:guide id="8" orient="horz" pos="3906">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F5C363D-CDBA-4429-AE0C-A96429D0F89A}"/>
              </a:ext>
            </a:extLst>
          </p:cNvPr>
          <p:cNvGraphicFramePr>
            <a:graphicFrameLocks noChangeAspect="1"/>
          </p:cNvGraphicFramePr>
          <p:nvPr userDrawn="1">
            <p:custDataLst>
              <p:tags r:id="rId26"/>
            </p:custDataLst>
            <p:extLst>
              <p:ext uri="{D42A27DB-BD31-4B8C-83A1-F6EECF244321}">
                <p14:modId xmlns:p14="http://schemas.microsoft.com/office/powerpoint/2010/main" val="26643524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8" imgW="360" imgH="360" progId="TCLayout.ActiveDocument.1">
                  <p:embed/>
                </p:oleObj>
              </mc:Choice>
              <mc:Fallback>
                <p:oleObj name="think-cell Slide" r:id="rId28" imgW="360" imgH="360" progId="TCLayout.ActiveDocument.1">
                  <p:embed/>
                  <p:pic>
                    <p:nvPicPr>
                      <p:cNvPr id="4" name="Object 3" hidden="1">
                        <a:extLst>
                          <a:ext uri="{FF2B5EF4-FFF2-40B4-BE49-F238E27FC236}">
                            <a16:creationId xmlns:a16="http://schemas.microsoft.com/office/drawing/2014/main" id="{9F5C363D-CDBA-4429-AE0C-A96429D0F89A}"/>
                          </a:ext>
                        </a:extLst>
                      </p:cNvPr>
                      <p:cNvPicPr/>
                      <p:nvPr/>
                    </p:nvPicPr>
                    <p:blipFill>
                      <a:blip r:embed="rId2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59EE858-A0F3-4339-9165-9B901515FB7F}"/>
              </a:ext>
            </a:extLst>
          </p:cNvPr>
          <p:cNvSpPr/>
          <p:nvPr userDrawn="1">
            <p:custDataLst>
              <p:tags r:id="rId27"/>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l">
              <a:lnSpc>
                <a:spcPct val="90000"/>
              </a:lnSpc>
            </a:pPr>
            <a:endParaRPr lang="en-US" sz="2500" b="1" i="0" baseline="0" noProof="0" err="1">
              <a:latin typeface="TDC NET" panose="020B0604020202020204" charset="0"/>
              <a:ea typeface="+mj-ea"/>
              <a:cs typeface="+mj-cs"/>
              <a:sym typeface="TDC NET" panose="020B0604020202020204" charset="0"/>
            </a:endParaRPr>
          </a:p>
        </p:txBody>
      </p:sp>
      <p:sp>
        <p:nvSpPr>
          <p:cNvPr id="7" name="Title Placeholder 1">
            <a:extLst>
              <a:ext uri="{FF2B5EF4-FFF2-40B4-BE49-F238E27FC236}">
                <a16:creationId xmlns:a16="http://schemas.microsoft.com/office/drawing/2014/main" id="{C9392247-CE23-49BB-A39E-64C7575BE478}"/>
              </a:ext>
            </a:extLst>
          </p:cNvPr>
          <p:cNvSpPr>
            <a:spLocks noGrp="1"/>
          </p:cNvSpPr>
          <p:nvPr>
            <p:ph type="title"/>
          </p:nvPr>
        </p:nvSpPr>
        <p:spPr>
          <a:xfrm>
            <a:off x="588000" y="396000"/>
            <a:ext cx="11016000" cy="319318"/>
          </a:xfrm>
          <a:prstGeom prst="rect">
            <a:avLst/>
          </a:prstGeom>
        </p:spPr>
        <p:txBody>
          <a:bodyPr vert="horz" lIns="0" tIns="0" rIns="0" bIns="0" rtlCol="0" anchor="t" anchorCtr="0">
            <a:spAutoFit/>
          </a:bodyPr>
          <a:lstStyle/>
          <a:p>
            <a:r>
              <a:rPr lang="da-DK"/>
              <a:t>Klik for at redigere titeltypografien i masteren</a:t>
            </a:r>
            <a:endParaRPr lang="en-GB"/>
          </a:p>
        </p:txBody>
      </p:sp>
      <p:sp>
        <p:nvSpPr>
          <p:cNvPr id="3" name="Text Placeholder 2"/>
          <p:cNvSpPr>
            <a:spLocks noGrp="1"/>
          </p:cNvSpPr>
          <p:nvPr>
            <p:ph type="body" idx="1"/>
          </p:nvPr>
        </p:nvSpPr>
        <p:spPr>
          <a:xfrm>
            <a:off x="588000" y="1376364"/>
            <a:ext cx="11016000" cy="4824000"/>
          </a:xfrm>
          <a:prstGeom prst="rect">
            <a:avLst/>
          </a:prstGeom>
        </p:spPr>
        <p:txBody>
          <a:bodyPr vert="horz" lIns="0" tIns="0" rIns="0" bIns="0" rtlCol="0">
            <a:noAutofit/>
          </a:bodyPr>
          <a:lstStyle/>
          <a:p>
            <a:pPr lvl="0"/>
            <a:r>
              <a:rPr lang="en-GB" noProof="0"/>
              <a:t>Level 1</a:t>
            </a:r>
          </a:p>
          <a:p>
            <a:pPr lvl="1"/>
            <a:r>
              <a:rPr lang="en-GB" noProof="0"/>
              <a:t>Level 2</a:t>
            </a:r>
          </a:p>
          <a:p>
            <a:pPr lvl="2"/>
            <a:r>
              <a:rPr lang="en-GB" noProof="0"/>
              <a:t>Level 3</a:t>
            </a:r>
          </a:p>
          <a:p>
            <a:pPr lvl="3"/>
            <a:r>
              <a:rPr lang="en-GB" noProof="0"/>
              <a:t>Level 4</a:t>
            </a:r>
          </a:p>
          <a:p>
            <a:pPr lvl="4"/>
            <a:r>
              <a:rPr lang="en-GB" noProof="0"/>
              <a:t>Level 5</a:t>
            </a:r>
          </a:p>
          <a:p>
            <a:pPr lvl="5"/>
            <a:r>
              <a:rPr lang="en-GB" noProof="0"/>
              <a:t>Level 6</a:t>
            </a:r>
          </a:p>
          <a:p>
            <a:pPr lvl="6"/>
            <a:r>
              <a:rPr lang="en-GB" noProof="0"/>
              <a:t>Level 7</a:t>
            </a:r>
          </a:p>
          <a:p>
            <a:pPr lvl="7"/>
            <a:r>
              <a:rPr lang="en-GB" noProof="0"/>
              <a:t>Level 8</a:t>
            </a:r>
          </a:p>
          <a:p>
            <a:pPr lvl="8"/>
            <a:r>
              <a:rPr lang="en-GB" noProof="0"/>
              <a:t>Level 9</a:t>
            </a:r>
          </a:p>
        </p:txBody>
      </p:sp>
      <p:pic>
        <p:nvPicPr>
          <p:cNvPr id="11" name="Logo">
            <a:extLst>
              <a:ext uri="{FF2B5EF4-FFF2-40B4-BE49-F238E27FC236}">
                <a16:creationId xmlns:a16="http://schemas.microsoft.com/office/drawing/2014/main" id="{8D1573CB-B9CB-48DE-8793-2EF5966CCC8D}"/>
              </a:ext>
            </a:extLst>
          </p:cNvPr>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302020" y="6399299"/>
            <a:ext cx="989149" cy="282278"/>
          </a:xfrm>
          <a:prstGeom prst="rect">
            <a:avLst/>
          </a:prstGeom>
        </p:spPr>
      </p:pic>
      <p:sp>
        <p:nvSpPr>
          <p:cNvPr id="9" name="Slide Number Placeholder 5 (FAST)">
            <a:extLst>
              <a:ext uri="{FF2B5EF4-FFF2-40B4-BE49-F238E27FC236}">
                <a16:creationId xmlns:a16="http://schemas.microsoft.com/office/drawing/2014/main" id="{EE1AAF57-C1B2-4B2C-8E32-649F93924984}"/>
              </a:ext>
            </a:extLst>
          </p:cNvPr>
          <p:cNvSpPr txBox="1">
            <a:spLocks/>
          </p:cNvSpPr>
          <p:nvPr userDrawn="1"/>
        </p:nvSpPr>
        <p:spPr>
          <a:xfrm>
            <a:off x="11584039" y="6463494"/>
            <a:ext cx="303161" cy="153888"/>
          </a:xfrm>
          <a:prstGeom prst="rect">
            <a:avLst/>
          </a:prstGeom>
        </p:spPr>
        <p:txBody>
          <a:bodyPr vert="horz" lIns="0" tIns="0" rIns="0" bIns="0" rtlCol="0" anchor="b"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3DFD3FF-FAEA-D841-BBBA-173DB513EC35}" type="slidenum">
              <a:rPr lang="en-GB" sz="1000" kern="1200" noProof="0" smtClean="0">
                <a:solidFill>
                  <a:schemeClr val="accent1"/>
                </a:solidFill>
                <a:latin typeface="+mj-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lang="en-GB" sz="1000" kern="1200" noProof="0">
              <a:solidFill>
                <a:schemeClr val="accent1"/>
              </a:solidFill>
              <a:latin typeface="+mj-lt"/>
              <a:ea typeface="+mn-ea"/>
              <a:cs typeface="+mn-cs"/>
            </a:endParaRPr>
          </a:p>
        </p:txBody>
      </p:sp>
    </p:spTree>
    <p:extLst>
      <p:ext uri="{BB962C8B-B14F-4D97-AF65-F5344CB8AC3E}">
        <p14:creationId xmlns:p14="http://schemas.microsoft.com/office/powerpoint/2010/main" val="3142956259"/>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 id="2147483893" r:id="rId12"/>
    <p:sldLayoutId id="2147483894" r:id="rId13"/>
    <p:sldLayoutId id="2147483895" r:id="rId14"/>
    <p:sldLayoutId id="2147483896" r:id="rId15"/>
    <p:sldLayoutId id="2147483897" r:id="rId16"/>
    <p:sldLayoutId id="2147483898" r:id="rId17"/>
    <p:sldLayoutId id="2147483899" r:id="rId18"/>
    <p:sldLayoutId id="2147483900" r:id="rId19"/>
    <p:sldLayoutId id="2147483901" r:id="rId20"/>
    <p:sldLayoutId id="2147483902" r:id="rId21"/>
    <p:sldLayoutId id="2147483903" r:id="rId22"/>
    <p:sldLayoutId id="2147483904" r:id="rId23"/>
    <p:sldLayoutId id="2147483905" r:id="rId24"/>
  </p:sldLayoutIdLst>
  <p:hf hdr="0" ftr="0"/>
  <p:txStyles>
    <p:titleStyle>
      <a:lvl1pPr algn="l" defTabSz="914400" rtl="0" eaLnBrk="1" latinLnBrk="0" hangingPunct="1">
        <a:lnSpc>
          <a:spcPct val="83000"/>
        </a:lnSpc>
        <a:spcBef>
          <a:spcPct val="0"/>
        </a:spcBef>
        <a:buNone/>
        <a:defRPr sz="2500" b="1" kern="1200">
          <a:solidFill>
            <a:schemeClr val="accent1"/>
          </a:solidFill>
          <a:latin typeface="+mj-lt"/>
          <a:ea typeface="+mj-ea"/>
          <a:cs typeface="+mj-cs"/>
        </a:defRPr>
      </a:lvl1pPr>
    </p:titleStyle>
    <p:bodyStyle>
      <a:lvl1pPr marL="216000" indent="-216000" algn="l" defTabSz="914400" rtl="0" eaLnBrk="1" latinLnBrk="0" hangingPunct="1">
        <a:lnSpc>
          <a:spcPct val="90000"/>
        </a:lnSpc>
        <a:spcBef>
          <a:spcPts val="0"/>
        </a:spcBef>
        <a:spcAft>
          <a:spcPts val="600"/>
        </a:spcAft>
        <a:buClr>
          <a:schemeClr val="accent1"/>
        </a:buClr>
        <a:buSzPct val="110000"/>
        <a:buFont typeface="Arial" panose="020B0604020202020204" pitchFamily="34" charset="0"/>
        <a:buChar char="●"/>
        <a:defRPr sz="1400" b="0" kern="1200">
          <a:solidFill>
            <a:schemeClr val="accent2"/>
          </a:solidFill>
          <a:latin typeface="+mj-lt"/>
          <a:ea typeface="+mn-ea"/>
          <a:cs typeface="+mn-cs"/>
        </a:defRPr>
      </a:lvl1pPr>
      <a:lvl2pPr marL="432000" indent="-216000" algn="l" defTabSz="914400" rtl="0" eaLnBrk="1" latinLnBrk="0" hangingPunct="1">
        <a:lnSpc>
          <a:spcPct val="90000"/>
        </a:lnSpc>
        <a:spcBef>
          <a:spcPts val="0"/>
        </a:spcBef>
        <a:spcAft>
          <a:spcPts val="600"/>
        </a:spcAft>
        <a:buClr>
          <a:schemeClr val="accent1"/>
        </a:buClr>
        <a:buSzPct val="110000"/>
        <a:buFont typeface="Arial" panose="020B0604020202020204" pitchFamily="34" charset="0"/>
        <a:buChar char="−"/>
        <a:defRPr sz="1400" b="0" kern="1200">
          <a:solidFill>
            <a:schemeClr val="accent2"/>
          </a:solidFill>
          <a:latin typeface="+mj-lt"/>
          <a:ea typeface="+mn-ea"/>
          <a:cs typeface="+mn-cs"/>
        </a:defRPr>
      </a:lvl2pPr>
      <a:lvl3pPr marL="648000" indent="-216000" algn="l" defTabSz="914400" rtl="0" eaLnBrk="1" latinLnBrk="0" hangingPunct="1">
        <a:lnSpc>
          <a:spcPct val="90000"/>
        </a:lnSpc>
        <a:spcBef>
          <a:spcPts val="0"/>
        </a:spcBef>
        <a:spcAft>
          <a:spcPts val="600"/>
        </a:spcAft>
        <a:buClr>
          <a:schemeClr val="accent1"/>
        </a:buClr>
        <a:buSzPct val="110000"/>
        <a:buFont typeface="Arial" panose="020B0604020202020204" pitchFamily="34" charset="0"/>
        <a:buChar char="●"/>
        <a:defRPr sz="1400" b="0" kern="1200">
          <a:solidFill>
            <a:schemeClr val="accent2"/>
          </a:solidFill>
          <a:latin typeface="+mj-lt"/>
          <a:ea typeface="+mn-ea"/>
          <a:cs typeface="+mn-cs"/>
        </a:defRPr>
      </a:lvl3pPr>
      <a:lvl4pPr marL="0" indent="0" algn="l" defTabSz="914400" rtl="0" eaLnBrk="1" latinLnBrk="0" hangingPunct="1">
        <a:lnSpc>
          <a:spcPct val="90000"/>
        </a:lnSpc>
        <a:spcBef>
          <a:spcPts val="0"/>
        </a:spcBef>
        <a:spcAft>
          <a:spcPts val="600"/>
        </a:spcAft>
        <a:buFont typeface="Arial" panose="020B0604020202020204" pitchFamily="34" charset="0"/>
        <a:buChar char="​"/>
        <a:defRPr sz="1400" b="0" kern="1200">
          <a:solidFill>
            <a:schemeClr val="accent1"/>
          </a:solidFill>
          <a:latin typeface="+mj-lt"/>
          <a:ea typeface="+mn-ea"/>
          <a:cs typeface="+mn-cs"/>
        </a:defRPr>
      </a:lvl4pPr>
      <a:lvl5pPr marL="0" indent="0" algn="l" defTabSz="914400" rtl="0" eaLnBrk="1" latinLnBrk="0" hangingPunct="1">
        <a:lnSpc>
          <a:spcPct val="90000"/>
        </a:lnSpc>
        <a:spcBef>
          <a:spcPts val="0"/>
        </a:spcBef>
        <a:spcAft>
          <a:spcPts val="600"/>
        </a:spcAft>
        <a:buFont typeface="Arial" panose="020B0604020202020204" pitchFamily="34" charset="0"/>
        <a:buChar char="​"/>
        <a:tabLst/>
        <a:defRPr sz="1400" b="1" kern="1200">
          <a:solidFill>
            <a:schemeClr val="accent2"/>
          </a:solidFill>
          <a:latin typeface="+mj-lt"/>
          <a:ea typeface="+mn-ea"/>
          <a:cs typeface="+mn-cs"/>
        </a:defRPr>
      </a:lvl5pPr>
      <a:lvl6pPr marL="180000" indent="-180000" algn="l" defTabSz="914400" rtl="0" eaLnBrk="1" latinLnBrk="0" hangingPunct="1">
        <a:lnSpc>
          <a:spcPct val="90000"/>
        </a:lnSpc>
        <a:spcBef>
          <a:spcPts val="0"/>
        </a:spcBef>
        <a:spcAft>
          <a:spcPts val="600"/>
        </a:spcAft>
        <a:buFont typeface="Arial" panose="020B0604020202020204" pitchFamily="34" charset="0"/>
        <a:buChar char="•"/>
        <a:defRPr sz="1400" b="0" kern="1200">
          <a:solidFill>
            <a:schemeClr val="accent2"/>
          </a:solidFill>
          <a:latin typeface="+mj-lt"/>
          <a:ea typeface="+mn-ea"/>
          <a:cs typeface="+mn-cs"/>
        </a:defRPr>
      </a:lvl6pPr>
      <a:lvl7pPr marL="360000" indent="-180000" algn="l" defTabSz="914400" rtl="0" eaLnBrk="1" latinLnBrk="0" hangingPunct="1">
        <a:lnSpc>
          <a:spcPct val="90000"/>
        </a:lnSpc>
        <a:spcBef>
          <a:spcPts val="0"/>
        </a:spcBef>
        <a:spcAft>
          <a:spcPts val="600"/>
        </a:spcAft>
        <a:buFont typeface="Arial" panose="020B0604020202020204" pitchFamily="34" charset="0"/>
        <a:buChar char="•"/>
        <a:defRPr sz="1400" b="0" kern="1200" baseline="0">
          <a:solidFill>
            <a:schemeClr val="accent2"/>
          </a:solidFill>
          <a:latin typeface="+mj-lt"/>
          <a:ea typeface="+mn-ea"/>
          <a:cs typeface="+mn-cs"/>
        </a:defRPr>
      </a:lvl7pPr>
      <a:lvl8pPr marL="540000" indent="-180000" algn="l" defTabSz="914400" rtl="0" eaLnBrk="1" latinLnBrk="0" hangingPunct="1">
        <a:lnSpc>
          <a:spcPct val="90000"/>
        </a:lnSpc>
        <a:spcBef>
          <a:spcPts val="0"/>
        </a:spcBef>
        <a:spcAft>
          <a:spcPts val="600"/>
        </a:spcAft>
        <a:buFont typeface="Arial" panose="020B0604020202020204" pitchFamily="34" charset="0"/>
        <a:buChar char="•"/>
        <a:defRPr sz="1400" b="0" kern="1200">
          <a:solidFill>
            <a:schemeClr val="accent2"/>
          </a:solidFill>
          <a:latin typeface="+mj-lt"/>
          <a:ea typeface="+mn-ea"/>
          <a:cs typeface="+mn-cs"/>
        </a:defRPr>
      </a:lvl8pPr>
      <a:lvl9pPr marL="0" indent="0" algn="l" defTabSz="914400" rtl="0" eaLnBrk="1" latinLnBrk="0" hangingPunct="1">
        <a:lnSpc>
          <a:spcPct val="90000"/>
        </a:lnSpc>
        <a:spcBef>
          <a:spcPts val="0"/>
        </a:spcBef>
        <a:spcAft>
          <a:spcPts val="0"/>
        </a:spcAft>
        <a:buFont typeface="Arial" panose="020B0604020202020204" pitchFamily="34" charset="0"/>
        <a:buChar char="​"/>
        <a:defRPr sz="1400" b="0" i="1" kern="1200" baseline="0">
          <a:solidFill>
            <a:schemeClr val="accent1"/>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70">
          <p15:clr>
            <a:srgbClr val="F26B43"/>
          </p15:clr>
        </p15:guide>
        <p15:guide id="2" pos="7310">
          <p15:clr>
            <a:srgbClr val="F26B43"/>
          </p15:clr>
        </p15:guide>
        <p15:guide id="3" orient="horz" pos="247">
          <p15:clr>
            <a:srgbClr val="F26B43"/>
          </p15:clr>
        </p15:guide>
        <p15:guide id="7" orient="horz" pos="867">
          <p15:clr>
            <a:srgbClr val="F26B43"/>
          </p15:clr>
        </p15:guide>
        <p15:guide id="8" orient="horz" pos="3906">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F5C363D-CDBA-4429-AE0C-A96429D0F89A}"/>
              </a:ext>
            </a:extLst>
          </p:cNvPr>
          <p:cNvGraphicFramePr>
            <a:graphicFrameLocks noChangeAspect="1"/>
          </p:cNvGraphicFramePr>
          <p:nvPr userDrawn="1">
            <p:custDataLst>
              <p:tags r:id="rId24"/>
            </p:custDataLst>
            <p:extLst>
              <p:ext uri="{D42A27DB-BD31-4B8C-83A1-F6EECF244321}">
                <p14:modId xmlns:p14="http://schemas.microsoft.com/office/powerpoint/2010/main" val="29642668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6" imgW="360" imgH="360" progId="TCLayout.ActiveDocument.1">
                  <p:embed/>
                </p:oleObj>
              </mc:Choice>
              <mc:Fallback>
                <p:oleObj name="think-cell Slide" r:id="rId26" imgW="360" imgH="360" progId="TCLayout.ActiveDocument.1">
                  <p:embed/>
                  <p:pic>
                    <p:nvPicPr>
                      <p:cNvPr id="4" name="Object 3" hidden="1">
                        <a:extLst>
                          <a:ext uri="{FF2B5EF4-FFF2-40B4-BE49-F238E27FC236}">
                            <a16:creationId xmlns:a16="http://schemas.microsoft.com/office/drawing/2014/main" id="{9F5C363D-CDBA-4429-AE0C-A96429D0F89A}"/>
                          </a:ext>
                        </a:extLst>
                      </p:cNvPr>
                      <p:cNvPicPr/>
                      <p:nvPr/>
                    </p:nvPicPr>
                    <p:blipFill>
                      <a:blip r:embed="rId2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59EE858-A0F3-4339-9165-9B901515FB7F}"/>
              </a:ext>
            </a:extLst>
          </p:cNvPr>
          <p:cNvSpPr/>
          <p:nvPr userDrawn="1">
            <p:custDataLst>
              <p:tags r:id="rId25"/>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l">
              <a:lnSpc>
                <a:spcPct val="90000"/>
              </a:lnSpc>
            </a:pPr>
            <a:endParaRPr lang="en-US" sz="2500" b="1" i="0" baseline="0" noProof="0" dirty="0" err="1">
              <a:latin typeface="TDC NET" panose="020B0604020202020204" charset="0"/>
              <a:ea typeface="+mj-ea"/>
              <a:cs typeface="+mj-cs"/>
              <a:sym typeface="TDC NET" panose="020B0604020202020204" charset="0"/>
            </a:endParaRPr>
          </a:p>
        </p:txBody>
      </p:sp>
      <p:sp>
        <p:nvSpPr>
          <p:cNvPr id="7" name="Title Placeholder 1">
            <a:extLst>
              <a:ext uri="{FF2B5EF4-FFF2-40B4-BE49-F238E27FC236}">
                <a16:creationId xmlns:a16="http://schemas.microsoft.com/office/drawing/2014/main" id="{C9392247-CE23-49BB-A39E-64C7575BE478}"/>
              </a:ext>
            </a:extLst>
          </p:cNvPr>
          <p:cNvSpPr>
            <a:spLocks noGrp="1"/>
          </p:cNvSpPr>
          <p:nvPr>
            <p:ph type="title"/>
          </p:nvPr>
        </p:nvSpPr>
        <p:spPr>
          <a:xfrm>
            <a:off x="588000" y="396000"/>
            <a:ext cx="11016000" cy="319318"/>
          </a:xfrm>
          <a:prstGeom prst="rect">
            <a:avLst/>
          </a:prstGeom>
        </p:spPr>
        <p:txBody>
          <a:bodyPr vert="horz" lIns="0" tIns="0" rIns="0" bIns="0" rtlCol="0" anchor="t" anchorCtr="0">
            <a:spAutoFit/>
          </a:bodyPr>
          <a:lstStyle/>
          <a:p>
            <a:r>
              <a:rPr lang="da-DK"/>
              <a:t>Klik for at redigere titeltypografien i masteren</a:t>
            </a:r>
            <a:endParaRPr lang="en-GB" dirty="0"/>
          </a:p>
        </p:txBody>
      </p:sp>
      <p:sp>
        <p:nvSpPr>
          <p:cNvPr id="3" name="Text Placeholder 2"/>
          <p:cNvSpPr>
            <a:spLocks noGrp="1"/>
          </p:cNvSpPr>
          <p:nvPr>
            <p:ph type="body" idx="1"/>
          </p:nvPr>
        </p:nvSpPr>
        <p:spPr>
          <a:xfrm>
            <a:off x="588000" y="1376364"/>
            <a:ext cx="11016000" cy="4824000"/>
          </a:xfrm>
          <a:prstGeom prst="rect">
            <a:avLst/>
          </a:prstGeom>
        </p:spPr>
        <p:txBody>
          <a:bodyPr vert="horz" lIns="0" tIns="0" rIns="0" bIns="0" rtlCol="0">
            <a:noAutofit/>
          </a:bodyPr>
          <a:lstStyle/>
          <a:p>
            <a:pPr lvl="0"/>
            <a:r>
              <a:rPr lang="en-GB" noProof="0" dirty="0"/>
              <a:t>Level 1</a:t>
            </a:r>
          </a:p>
          <a:p>
            <a:pPr lvl="1"/>
            <a:r>
              <a:rPr lang="en-GB" noProof="0" dirty="0"/>
              <a:t>Level 2</a:t>
            </a:r>
          </a:p>
          <a:p>
            <a:pPr lvl="2"/>
            <a:r>
              <a:rPr lang="en-GB" noProof="0" dirty="0"/>
              <a:t>Level 3</a:t>
            </a:r>
          </a:p>
          <a:p>
            <a:pPr lvl="3"/>
            <a:r>
              <a:rPr lang="en-GB" noProof="0" dirty="0"/>
              <a:t>Level 4</a:t>
            </a:r>
          </a:p>
          <a:p>
            <a:pPr lvl="4"/>
            <a:r>
              <a:rPr lang="en-GB" noProof="0" dirty="0"/>
              <a:t>Level 5</a:t>
            </a:r>
          </a:p>
          <a:p>
            <a:pPr lvl="5"/>
            <a:r>
              <a:rPr lang="en-GB" noProof="0" dirty="0"/>
              <a:t>Level 6</a:t>
            </a:r>
          </a:p>
          <a:p>
            <a:pPr lvl="6"/>
            <a:r>
              <a:rPr lang="en-GB" noProof="0" dirty="0"/>
              <a:t>Level 7</a:t>
            </a:r>
          </a:p>
          <a:p>
            <a:pPr lvl="7"/>
            <a:r>
              <a:rPr lang="en-GB" noProof="0" dirty="0"/>
              <a:t>Level 8</a:t>
            </a:r>
          </a:p>
          <a:p>
            <a:pPr lvl="8"/>
            <a:r>
              <a:rPr lang="en-GB" noProof="0" dirty="0"/>
              <a:t>Level 9</a:t>
            </a:r>
          </a:p>
        </p:txBody>
      </p:sp>
      <p:pic>
        <p:nvPicPr>
          <p:cNvPr id="11" name="Logo">
            <a:extLst>
              <a:ext uri="{FF2B5EF4-FFF2-40B4-BE49-F238E27FC236}">
                <a16:creationId xmlns:a16="http://schemas.microsoft.com/office/drawing/2014/main" id="{8D1573CB-B9CB-48DE-8793-2EF5966CCC8D}"/>
              </a:ext>
            </a:extLst>
          </p:cNvPr>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302020" y="6399299"/>
            <a:ext cx="989149" cy="282278"/>
          </a:xfrm>
          <a:prstGeom prst="rect">
            <a:avLst/>
          </a:prstGeom>
        </p:spPr>
      </p:pic>
      <p:sp>
        <p:nvSpPr>
          <p:cNvPr id="9" name="Slide Number Placeholder 5 (FAST)">
            <a:extLst>
              <a:ext uri="{FF2B5EF4-FFF2-40B4-BE49-F238E27FC236}">
                <a16:creationId xmlns:a16="http://schemas.microsoft.com/office/drawing/2014/main" id="{EE1AAF57-C1B2-4B2C-8E32-649F93924984}"/>
              </a:ext>
            </a:extLst>
          </p:cNvPr>
          <p:cNvSpPr txBox="1">
            <a:spLocks/>
          </p:cNvSpPr>
          <p:nvPr userDrawn="1"/>
        </p:nvSpPr>
        <p:spPr>
          <a:xfrm>
            <a:off x="11584039" y="6463494"/>
            <a:ext cx="303161" cy="153888"/>
          </a:xfrm>
          <a:prstGeom prst="rect">
            <a:avLst/>
          </a:prstGeom>
        </p:spPr>
        <p:txBody>
          <a:bodyPr vert="horz" lIns="0" tIns="0" rIns="0" bIns="0" rtlCol="0" anchor="b"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3DFD3FF-FAEA-D841-BBBA-173DB513EC35}" type="slidenum">
              <a:rPr lang="en-GB" sz="1000" kern="1200" noProof="0" smtClean="0">
                <a:solidFill>
                  <a:schemeClr val="accent1"/>
                </a:solidFill>
                <a:latin typeface="+mj-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lang="en-GB" sz="1000" kern="1200" noProof="0" dirty="0">
              <a:solidFill>
                <a:schemeClr val="accent1"/>
              </a:solidFill>
              <a:latin typeface="+mj-lt"/>
              <a:ea typeface="+mn-ea"/>
              <a:cs typeface="+mn-cs"/>
            </a:endParaRPr>
          </a:p>
        </p:txBody>
      </p:sp>
    </p:spTree>
    <p:extLst>
      <p:ext uri="{BB962C8B-B14F-4D97-AF65-F5344CB8AC3E}">
        <p14:creationId xmlns:p14="http://schemas.microsoft.com/office/powerpoint/2010/main" val="3833567062"/>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 id="2147483918" r:id="rId12"/>
    <p:sldLayoutId id="2147483919" r:id="rId13"/>
    <p:sldLayoutId id="2147483920" r:id="rId14"/>
    <p:sldLayoutId id="2147483921" r:id="rId15"/>
    <p:sldLayoutId id="2147483922" r:id="rId16"/>
    <p:sldLayoutId id="2147483923" r:id="rId17"/>
    <p:sldLayoutId id="2147483924" r:id="rId18"/>
    <p:sldLayoutId id="2147483925" r:id="rId19"/>
    <p:sldLayoutId id="2147483926" r:id="rId20"/>
    <p:sldLayoutId id="2147483927" r:id="rId21"/>
    <p:sldLayoutId id="2147483928" r:id="rId22"/>
  </p:sldLayoutIdLst>
  <p:hf hdr="0" ftr="0"/>
  <p:txStyles>
    <p:titleStyle>
      <a:lvl1pPr algn="l" defTabSz="914400" rtl="0" eaLnBrk="1" latinLnBrk="0" hangingPunct="1">
        <a:lnSpc>
          <a:spcPct val="83000"/>
        </a:lnSpc>
        <a:spcBef>
          <a:spcPct val="0"/>
        </a:spcBef>
        <a:buNone/>
        <a:defRPr sz="2500" b="1" kern="1200">
          <a:solidFill>
            <a:schemeClr val="accent1"/>
          </a:solidFill>
          <a:latin typeface="+mj-lt"/>
          <a:ea typeface="+mj-ea"/>
          <a:cs typeface="+mj-cs"/>
        </a:defRPr>
      </a:lvl1pPr>
    </p:titleStyle>
    <p:bodyStyle>
      <a:lvl1pPr marL="216000" indent="-216000" algn="l" defTabSz="914400" rtl="0" eaLnBrk="1" latinLnBrk="0" hangingPunct="1">
        <a:lnSpc>
          <a:spcPct val="90000"/>
        </a:lnSpc>
        <a:spcBef>
          <a:spcPts val="0"/>
        </a:spcBef>
        <a:spcAft>
          <a:spcPts val="600"/>
        </a:spcAft>
        <a:buClr>
          <a:schemeClr val="accent1"/>
        </a:buClr>
        <a:buSzPct val="110000"/>
        <a:buFont typeface="Arial" panose="020B0604020202020204" pitchFamily="34" charset="0"/>
        <a:buChar char="●"/>
        <a:defRPr sz="1400" b="0" kern="1200">
          <a:solidFill>
            <a:schemeClr val="accent2"/>
          </a:solidFill>
          <a:latin typeface="+mj-lt"/>
          <a:ea typeface="+mn-ea"/>
          <a:cs typeface="+mn-cs"/>
        </a:defRPr>
      </a:lvl1pPr>
      <a:lvl2pPr marL="432000" indent="-216000" algn="l" defTabSz="914400" rtl="0" eaLnBrk="1" latinLnBrk="0" hangingPunct="1">
        <a:lnSpc>
          <a:spcPct val="90000"/>
        </a:lnSpc>
        <a:spcBef>
          <a:spcPts val="0"/>
        </a:spcBef>
        <a:spcAft>
          <a:spcPts val="600"/>
        </a:spcAft>
        <a:buClr>
          <a:schemeClr val="accent1"/>
        </a:buClr>
        <a:buSzPct val="110000"/>
        <a:buFont typeface="Arial" panose="020B0604020202020204" pitchFamily="34" charset="0"/>
        <a:buChar char="−"/>
        <a:defRPr sz="1400" b="0" kern="1200">
          <a:solidFill>
            <a:schemeClr val="accent2"/>
          </a:solidFill>
          <a:latin typeface="+mj-lt"/>
          <a:ea typeface="+mn-ea"/>
          <a:cs typeface="+mn-cs"/>
        </a:defRPr>
      </a:lvl2pPr>
      <a:lvl3pPr marL="648000" indent="-216000" algn="l" defTabSz="914400" rtl="0" eaLnBrk="1" latinLnBrk="0" hangingPunct="1">
        <a:lnSpc>
          <a:spcPct val="90000"/>
        </a:lnSpc>
        <a:spcBef>
          <a:spcPts val="0"/>
        </a:spcBef>
        <a:spcAft>
          <a:spcPts val="600"/>
        </a:spcAft>
        <a:buClr>
          <a:schemeClr val="accent1"/>
        </a:buClr>
        <a:buSzPct val="110000"/>
        <a:buFont typeface="Arial" panose="020B0604020202020204" pitchFamily="34" charset="0"/>
        <a:buChar char="●"/>
        <a:defRPr sz="1400" b="0" kern="1200">
          <a:solidFill>
            <a:schemeClr val="accent2"/>
          </a:solidFill>
          <a:latin typeface="+mj-lt"/>
          <a:ea typeface="+mn-ea"/>
          <a:cs typeface="+mn-cs"/>
        </a:defRPr>
      </a:lvl3pPr>
      <a:lvl4pPr marL="0" indent="0" algn="l" defTabSz="914400" rtl="0" eaLnBrk="1" latinLnBrk="0" hangingPunct="1">
        <a:lnSpc>
          <a:spcPct val="90000"/>
        </a:lnSpc>
        <a:spcBef>
          <a:spcPts val="0"/>
        </a:spcBef>
        <a:spcAft>
          <a:spcPts val="600"/>
        </a:spcAft>
        <a:buFont typeface="Arial" panose="020B0604020202020204" pitchFamily="34" charset="0"/>
        <a:buChar char="​"/>
        <a:defRPr sz="1400" b="0" kern="1200">
          <a:solidFill>
            <a:schemeClr val="accent1"/>
          </a:solidFill>
          <a:latin typeface="+mj-lt"/>
          <a:ea typeface="+mn-ea"/>
          <a:cs typeface="+mn-cs"/>
        </a:defRPr>
      </a:lvl4pPr>
      <a:lvl5pPr marL="0" indent="0" algn="l" defTabSz="914400" rtl="0" eaLnBrk="1" latinLnBrk="0" hangingPunct="1">
        <a:lnSpc>
          <a:spcPct val="90000"/>
        </a:lnSpc>
        <a:spcBef>
          <a:spcPts val="0"/>
        </a:spcBef>
        <a:spcAft>
          <a:spcPts val="600"/>
        </a:spcAft>
        <a:buFont typeface="Arial" panose="020B0604020202020204" pitchFamily="34" charset="0"/>
        <a:buChar char="​"/>
        <a:tabLst/>
        <a:defRPr sz="1400" b="1" kern="1200">
          <a:solidFill>
            <a:schemeClr val="accent2"/>
          </a:solidFill>
          <a:latin typeface="+mj-lt"/>
          <a:ea typeface="+mn-ea"/>
          <a:cs typeface="+mn-cs"/>
        </a:defRPr>
      </a:lvl5pPr>
      <a:lvl6pPr marL="180000" indent="-180000" algn="l" defTabSz="914400" rtl="0" eaLnBrk="1" latinLnBrk="0" hangingPunct="1">
        <a:lnSpc>
          <a:spcPct val="90000"/>
        </a:lnSpc>
        <a:spcBef>
          <a:spcPts val="0"/>
        </a:spcBef>
        <a:spcAft>
          <a:spcPts val="600"/>
        </a:spcAft>
        <a:buFont typeface="Arial" panose="020B0604020202020204" pitchFamily="34" charset="0"/>
        <a:buChar char="•"/>
        <a:defRPr sz="1400" b="0" kern="1200">
          <a:solidFill>
            <a:schemeClr val="accent2"/>
          </a:solidFill>
          <a:latin typeface="+mj-lt"/>
          <a:ea typeface="+mn-ea"/>
          <a:cs typeface="+mn-cs"/>
        </a:defRPr>
      </a:lvl6pPr>
      <a:lvl7pPr marL="360000" indent="-180000" algn="l" defTabSz="914400" rtl="0" eaLnBrk="1" latinLnBrk="0" hangingPunct="1">
        <a:lnSpc>
          <a:spcPct val="90000"/>
        </a:lnSpc>
        <a:spcBef>
          <a:spcPts val="0"/>
        </a:spcBef>
        <a:spcAft>
          <a:spcPts val="600"/>
        </a:spcAft>
        <a:buFont typeface="Arial" panose="020B0604020202020204" pitchFamily="34" charset="0"/>
        <a:buChar char="•"/>
        <a:defRPr sz="1400" b="0" kern="1200" baseline="0">
          <a:solidFill>
            <a:schemeClr val="accent2"/>
          </a:solidFill>
          <a:latin typeface="+mj-lt"/>
          <a:ea typeface="+mn-ea"/>
          <a:cs typeface="+mn-cs"/>
        </a:defRPr>
      </a:lvl7pPr>
      <a:lvl8pPr marL="540000" indent="-180000" algn="l" defTabSz="914400" rtl="0" eaLnBrk="1" latinLnBrk="0" hangingPunct="1">
        <a:lnSpc>
          <a:spcPct val="90000"/>
        </a:lnSpc>
        <a:spcBef>
          <a:spcPts val="0"/>
        </a:spcBef>
        <a:spcAft>
          <a:spcPts val="600"/>
        </a:spcAft>
        <a:buFont typeface="Arial" panose="020B0604020202020204" pitchFamily="34" charset="0"/>
        <a:buChar char="•"/>
        <a:defRPr sz="1400" b="0" kern="1200">
          <a:solidFill>
            <a:schemeClr val="accent2"/>
          </a:solidFill>
          <a:latin typeface="+mj-lt"/>
          <a:ea typeface="+mn-ea"/>
          <a:cs typeface="+mn-cs"/>
        </a:defRPr>
      </a:lvl8pPr>
      <a:lvl9pPr marL="0" indent="0" algn="l" defTabSz="914400" rtl="0" eaLnBrk="1" latinLnBrk="0" hangingPunct="1">
        <a:lnSpc>
          <a:spcPct val="90000"/>
        </a:lnSpc>
        <a:spcBef>
          <a:spcPts val="0"/>
        </a:spcBef>
        <a:spcAft>
          <a:spcPts val="0"/>
        </a:spcAft>
        <a:buFont typeface="Arial" panose="020B0604020202020204" pitchFamily="34" charset="0"/>
        <a:buChar char="​"/>
        <a:defRPr sz="1400" b="0" i="1" kern="1200" baseline="0">
          <a:solidFill>
            <a:schemeClr val="accent1"/>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70">
          <p15:clr>
            <a:srgbClr val="F26B43"/>
          </p15:clr>
        </p15:guide>
        <p15:guide id="2" pos="7310">
          <p15:clr>
            <a:srgbClr val="F26B43"/>
          </p15:clr>
        </p15:guide>
        <p15:guide id="3" orient="horz" pos="247">
          <p15:clr>
            <a:srgbClr val="F26B43"/>
          </p15:clr>
        </p15:guide>
        <p15:guide id="7" orient="horz" pos="867">
          <p15:clr>
            <a:srgbClr val="F26B43"/>
          </p15:clr>
        </p15:guide>
        <p15:guide id="8" orient="horz" pos="3906">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F5C363D-CDBA-4429-AE0C-A96429D0F89A}"/>
              </a:ext>
            </a:extLst>
          </p:cNvPr>
          <p:cNvGraphicFramePr>
            <a:graphicFrameLocks noChangeAspect="1"/>
          </p:cNvGraphicFramePr>
          <p:nvPr userDrawn="1">
            <p:custDataLst>
              <p:tags r:id="rId43"/>
            </p:custDataLst>
            <p:extLst>
              <p:ext uri="{D42A27DB-BD31-4B8C-83A1-F6EECF244321}">
                <p14:modId xmlns:p14="http://schemas.microsoft.com/office/powerpoint/2010/main" val="36894509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5" imgW="360" imgH="360" progId="TCLayout.ActiveDocument.1">
                  <p:embed/>
                </p:oleObj>
              </mc:Choice>
              <mc:Fallback>
                <p:oleObj name="think-cell Slide" r:id="rId45" imgW="360" imgH="360" progId="TCLayout.ActiveDocument.1">
                  <p:embed/>
                  <p:pic>
                    <p:nvPicPr>
                      <p:cNvPr id="4" name="Object 3" hidden="1">
                        <a:extLst>
                          <a:ext uri="{FF2B5EF4-FFF2-40B4-BE49-F238E27FC236}">
                            <a16:creationId xmlns:a16="http://schemas.microsoft.com/office/drawing/2014/main" id="{9F5C363D-CDBA-4429-AE0C-A96429D0F89A}"/>
                          </a:ext>
                        </a:extLst>
                      </p:cNvPr>
                      <p:cNvPicPr/>
                      <p:nvPr/>
                    </p:nvPicPr>
                    <p:blipFill>
                      <a:blip r:embed="rId4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59EE858-A0F3-4339-9165-9B901515FB7F}"/>
              </a:ext>
            </a:extLst>
          </p:cNvPr>
          <p:cNvSpPr/>
          <p:nvPr userDrawn="1">
            <p:custDataLst>
              <p:tags r:id="rId44"/>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l">
              <a:lnSpc>
                <a:spcPct val="90000"/>
              </a:lnSpc>
            </a:pPr>
            <a:endParaRPr lang="en-US" sz="2500" b="1" i="0" baseline="0" noProof="0" dirty="0" err="1">
              <a:latin typeface="TDC NET" panose="020B0604020202020204" charset="0"/>
              <a:ea typeface="+mj-ea"/>
              <a:cs typeface="+mj-cs"/>
              <a:sym typeface="TDC NET" panose="020B0604020202020204" charset="0"/>
            </a:endParaRPr>
          </a:p>
        </p:txBody>
      </p:sp>
      <p:sp>
        <p:nvSpPr>
          <p:cNvPr id="7" name="Title Placeholder 1">
            <a:extLst>
              <a:ext uri="{FF2B5EF4-FFF2-40B4-BE49-F238E27FC236}">
                <a16:creationId xmlns:a16="http://schemas.microsoft.com/office/drawing/2014/main" id="{C9392247-CE23-49BB-A39E-64C7575BE478}"/>
              </a:ext>
            </a:extLst>
          </p:cNvPr>
          <p:cNvSpPr>
            <a:spLocks noGrp="1"/>
          </p:cNvSpPr>
          <p:nvPr>
            <p:ph type="title"/>
          </p:nvPr>
        </p:nvSpPr>
        <p:spPr>
          <a:xfrm>
            <a:off x="588000" y="396000"/>
            <a:ext cx="11016000" cy="319318"/>
          </a:xfrm>
          <a:prstGeom prst="rect">
            <a:avLst/>
          </a:prstGeom>
        </p:spPr>
        <p:txBody>
          <a:bodyPr vert="horz" lIns="0" tIns="0" rIns="0" bIns="0" rtlCol="0" anchor="t" anchorCtr="0">
            <a:spAutoFit/>
          </a:bodyPr>
          <a:lstStyle/>
          <a:p>
            <a:r>
              <a:rPr lang="da-DK"/>
              <a:t>Klik for at redigere titeltypografien i masteren</a:t>
            </a:r>
            <a:endParaRPr lang="en-GB" dirty="0"/>
          </a:p>
        </p:txBody>
      </p:sp>
      <p:sp>
        <p:nvSpPr>
          <p:cNvPr id="3" name="Text Placeholder 2"/>
          <p:cNvSpPr>
            <a:spLocks noGrp="1"/>
          </p:cNvSpPr>
          <p:nvPr>
            <p:ph type="body" idx="1"/>
          </p:nvPr>
        </p:nvSpPr>
        <p:spPr>
          <a:xfrm>
            <a:off x="588000" y="1376364"/>
            <a:ext cx="11016000" cy="4824000"/>
          </a:xfrm>
          <a:prstGeom prst="rect">
            <a:avLst/>
          </a:prstGeom>
        </p:spPr>
        <p:txBody>
          <a:bodyPr vert="horz" lIns="0" tIns="0" rIns="0" bIns="0" rtlCol="0">
            <a:noAutofit/>
          </a:bodyPr>
          <a:lstStyle/>
          <a:p>
            <a:pPr lvl="0"/>
            <a:r>
              <a:rPr lang="en-GB" noProof="0" dirty="0"/>
              <a:t>Level 1</a:t>
            </a:r>
          </a:p>
          <a:p>
            <a:pPr lvl="1"/>
            <a:r>
              <a:rPr lang="en-GB" noProof="0" dirty="0"/>
              <a:t>Level 2</a:t>
            </a:r>
          </a:p>
          <a:p>
            <a:pPr lvl="2"/>
            <a:r>
              <a:rPr lang="en-GB" noProof="0" dirty="0"/>
              <a:t>Level 3</a:t>
            </a:r>
          </a:p>
          <a:p>
            <a:pPr lvl="3"/>
            <a:r>
              <a:rPr lang="en-GB" noProof="0" dirty="0"/>
              <a:t>Level 4</a:t>
            </a:r>
          </a:p>
          <a:p>
            <a:pPr lvl="4"/>
            <a:r>
              <a:rPr lang="en-GB" noProof="0" dirty="0"/>
              <a:t>Level 5</a:t>
            </a:r>
          </a:p>
          <a:p>
            <a:pPr lvl="5"/>
            <a:r>
              <a:rPr lang="en-GB" noProof="0" dirty="0"/>
              <a:t>Level 6</a:t>
            </a:r>
          </a:p>
          <a:p>
            <a:pPr lvl="6"/>
            <a:r>
              <a:rPr lang="en-GB" noProof="0" dirty="0"/>
              <a:t>Level 7</a:t>
            </a:r>
          </a:p>
          <a:p>
            <a:pPr lvl="7"/>
            <a:r>
              <a:rPr lang="en-GB" noProof="0" dirty="0"/>
              <a:t>Level 8</a:t>
            </a:r>
          </a:p>
          <a:p>
            <a:pPr lvl="8"/>
            <a:r>
              <a:rPr lang="en-GB" noProof="0" dirty="0"/>
              <a:t>Level 9</a:t>
            </a:r>
          </a:p>
        </p:txBody>
      </p:sp>
      <p:pic>
        <p:nvPicPr>
          <p:cNvPr id="11" name="Logo">
            <a:extLst>
              <a:ext uri="{FF2B5EF4-FFF2-40B4-BE49-F238E27FC236}">
                <a16:creationId xmlns:a16="http://schemas.microsoft.com/office/drawing/2014/main" id="{8D1573CB-B9CB-48DE-8793-2EF5966CCC8D}"/>
              </a:ext>
            </a:extLst>
          </p:cNvPr>
          <p:cNvPicPr>
            <a:picLocks noChangeAspect="1"/>
          </p:cNvPicPr>
          <p:nvPr userDrawn="1"/>
        </p:nvPicPr>
        <p:blipFill>
          <a:blip r:embed="rId47" cstate="screen">
            <a:extLst>
              <a:ext uri="{28A0092B-C50C-407E-A947-70E740481C1C}">
                <a14:useLocalDpi xmlns:a14="http://schemas.microsoft.com/office/drawing/2010/main"/>
              </a:ext>
            </a:extLst>
          </a:blip>
          <a:stretch>
            <a:fillRect/>
          </a:stretch>
        </p:blipFill>
        <p:spPr>
          <a:xfrm>
            <a:off x="302020" y="6399299"/>
            <a:ext cx="989149" cy="282278"/>
          </a:xfrm>
          <a:prstGeom prst="rect">
            <a:avLst/>
          </a:prstGeom>
        </p:spPr>
      </p:pic>
      <p:sp>
        <p:nvSpPr>
          <p:cNvPr id="9" name="Slide Number Placeholder 5 (FAST)">
            <a:extLst>
              <a:ext uri="{FF2B5EF4-FFF2-40B4-BE49-F238E27FC236}">
                <a16:creationId xmlns:a16="http://schemas.microsoft.com/office/drawing/2014/main" id="{EE1AAF57-C1B2-4B2C-8E32-649F93924984}"/>
              </a:ext>
            </a:extLst>
          </p:cNvPr>
          <p:cNvSpPr txBox="1">
            <a:spLocks/>
          </p:cNvSpPr>
          <p:nvPr userDrawn="1"/>
        </p:nvSpPr>
        <p:spPr>
          <a:xfrm>
            <a:off x="11584039" y="6463494"/>
            <a:ext cx="303161" cy="153888"/>
          </a:xfrm>
          <a:prstGeom prst="rect">
            <a:avLst/>
          </a:prstGeom>
        </p:spPr>
        <p:txBody>
          <a:bodyPr vert="horz" lIns="0" tIns="0" rIns="0" bIns="0" rtlCol="0" anchor="b"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3DFD3FF-FAEA-D841-BBBA-173DB513EC35}" type="slidenum">
              <a:rPr lang="en-GB" sz="1000" kern="1200" noProof="0" smtClean="0">
                <a:solidFill>
                  <a:schemeClr val="accent1"/>
                </a:solidFill>
                <a:latin typeface="+mj-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lang="en-GB" sz="1000" kern="1200" noProof="0" dirty="0">
              <a:solidFill>
                <a:schemeClr val="accent1"/>
              </a:solidFill>
              <a:latin typeface="+mj-lt"/>
              <a:ea typeface="+mn-ea"/>
              <a:cs typeface="+mn-cs"/>
            </a:endParaRPr>
          </a:p>
        </p:txBody>
      </p:sp>
    </p:spTree>
    <p:extLst>
      <p:ext uri="{BB962C8B-B14F-4D97-AF65-F5344CB8AC3E}">
        <p14:creationId xmlns:p14="http://schemas.microsoft.com/office/powerpoint/2010/main" val="1771173531"/>
      </p:ext>
    </p:extLst>
  </p:cSld>
  <p:clrMap bg1="lt1" tx1="dk1" bg2="lt2" tx2="dk2" accent1="accent1" accent2="accent2" accent3="accent3" accent4="accent4" accent5="accent5" accent6="accent6" hlink="hlink" folHlink="folHlink"/>
  <p:sldLayoutIdLst>
    <p:sldLayoutId id="2147483930" r:id="rId1"/>
    <p:sldLayoutId id="2147483931" r:id="rId2"/>
    <p:sldLayoutId id="2147483932" r:id="rId3"/>
    <p:sldLayoutId id="2147483933" r:id="rId4"/>
    <p:sldLayoutId id="2147483934" r:id="rId5"/>
    <p:sldLayoutId id="2147483935" r:id="rId6"/>
    <p:sldLayoutId id="2147483936" r:id="rId7"/>
    <p:sldLayoutId id="2147483937" r:id="rId8"/>
    <p:sldLayoutId id="2147483938" r:id="rId9"/>
    <p:sldLayoutId id="2147483939" r:id="rId10"/>
    <p:sldLayoutId id="2147483940" r:id="rId11"/>
    <p:sldLayoutId id="2147483941" r:id="rId12"/>
    <p:sldLayoutId id="2147483942" r:id="rId13"/>
    <p:sldLayoutId id="2147483943" r:id="rId14"/>
    <p:sldLayoutId id="2147483944" r:id="rId15"/>
    <p:sldLayoutId id="2147483945" r:id="rId16"/>
    <p:sldLayoutId id="2147483946" r:id="rId17"/>
    <p:sldLayoutId id="2147483947" r:id="rId18"/>
    <p:sldLayoutId id="2147483948" r:id="rId19"/>
    <p:sldLayoutId id="2147483949" r:id="rId20"/>
    <p:sldLayoutId id="2147483950" r:id="rId21"/>
    <p:sldLayoutId id="2147483951" r:id="rId22"/>
    <p:sldLayoutId id="2147483952" r:id="rId23"/>
    <p:sldLayoutId id="2147483953" r:id="rId24"/>
    <p:sldLayoutId id="2147483954" r:id="rId25"/>
    <p:sldLayoutId id="2147483955" r:id="rId26"/>
    <p:sldLayoutId id="2147483956" r:id="rId27"/>
    <p:sldLayoutId id="2147483957" r:id="rId28"/>
    <p:sldLayoutId id="2147483958" r:id="rId29"/>
    <p:sldLayoutId id="2147483959" r:id="rId30"/>
    <p:sldLayoutId id="2147483960" r:id="rId31"/>
    <p:sldLayoutId id="2147483961" r:id="rId32"/>
    <p:sldLayoutId id="2147483962" r:id="rId33"/>
    <p:sldLayoutId id="2147483963" r:id="rId34"/>
    <p:sldLayoutId id="2147483964" r:id="rId35"/>
    <p:sldLayoutId id="2147483965" r:id="rId36"/>
    <p:sldLayoutId id="2147483966" r:id="rId37"/>
    <p:sldLayoutId id="2147483967" r:id="rId38"/>
    <p:sldLayoutId id="2147483968" r:id="rId39"/>
    <p:sldLayoutId id="2147483969" r:id="rId40"/>
    <p:sldLayoutId id="2147483997" r:id="rId41"/>
  </p:sldLayoutIdLst>
  <p:hf hdr="0" ftr="0"/>
  <p:txStyles>
    <p:titleStyle>
      <a:lvl1pPr algn="l" defTabSz="914400" rtl="0" eaLnBrk="1" latinLnBrk="0" hangingPunct="1">
        <a:lnSpc>
          <a:spcPct val="83000"/>
        </a:lnSpc>
        <a:spcBef>
          <a:spcPct val="0"/>
        </a:spcBef>
        <a:buNone/>
        <a:defRPr sz="2500" b="1" kern="1200">
          <a:solidFill>
            <a:schemeClr val="accent1"/>
          </a:solidFill>
          <a:latin typeface="+mj-lt"/>
          <a:ea typeface="+mj-ea"/>
          <a:cs typeface="+mj-cs"/>
        </a:defRPr>
      </a:lvl1pPr>
    </p:titleStyle>
    <p:bodyStyle>
      <a:lvl1pPr marL="216000" indent="-216000" algn="l" defTabSz="914400" rtl="0" eaLnBrk="1" latinLnBrk="0" hangingPunct="1">
        <a:lnSpc>
          <a:spcPct val="90000"/>
        </a:lnSpc>
        <a:spcBef>
          <a:spcPts val="0"/>
        </a:spcBef>
        <a:spcAft>
          <a:spcPts val="600"/>
        </a:spcAft>
        <a:buClr>
          <a:schemeClr val="accent1"/>
        </a:buClr>
        <a:buSzPct val="110000"/>
        <a:buFont typeface="Arial" panose="020B0604020202020204" pitchFamily="34" charset="0"/>
        <a:buChar char="●"/>
        <a:defRPr sz="1400" b="0" kern="1200">
          <a:solidFill>
            <a:schemeClr val="accent2"/>
          </a:solidFill>
          <a:latin typeface="+mj-lt"/>
          <a:ea typeface="+mn-ea"/>
          <a:cs typeface="+mn-cs"/>
        </a:defRPr>
      </a:lvl1pPr>
      <a:lvl2pPr marL="432000" indent="-216000" algn="l" defTabSz="914400" rtl="0" eaLnBrk="1" latinLnBrk="0" hangingPunct="1">
        <a:lnSpc>
          <a:spcPct val="90000"/>
        </a:lnSpc>
        <a:spcBef>
          <a:spcPts val="0"/>
        </a:spcBef>
        <a:spcAft>
          <a:spcPts val="600"/>
        </a:spcAft>
        <a:buClr>
          <a:schemeClr val="accent1"/>
        </a:buClr>
        <a:buSzPct val="110000"/>
        <a:buFont typeface="Arial" panose="020B0604020202020204" pitchFamily="34" charset="0"/>
        <a:buChar char="−"/>
        <a:defRPr sz="1400" b="0" kern="1200">
          <a:solidFill>
            <a:schemeClr val="accent2"/>
          </a:solidFill>
          <a:latin typeface="+mj-lt"/>
          <a:ea typeface="+mn-ea"/>
          <a:cs typeface="+mn-cs"/>
        </a:defRPr>
      </a:lvl2pPr>
      <a:lvl3pPr marL="648000" indent="-216000" algn="l" defTabSz="914400" rtl="0" eaLnBrk="1" latinLnBrk="0" hangingPunct="1">
        <a:lnSpc>
          <a:spcPct val="90000"/>
        </a:lnSpc>
        <a:spcBef>
          <a:spcPts val="0"/>
        </a:spcBef>
        <a:spcAft>
          <a:spcPts val="600"/>
        </a:spcAft>
        <a:buClr>
          <a:schemeClr val="accent1"/>
        </a:buClr>
        <a:buSzPct val="110000"/>
        <a:buFont typeface="Arial" panose="020B0604020202020204" pitchFamily="34" charset="0"/>
        <a:buChar char="●"/>
        <a:defRPr sz="1400" b="0" kern="1200">
          <a:solidFill>
            <a:schemeClr val="accent2"/>
          </a:solidFill>
          <a:latin typeface="+mj-lt"/>
          <a:ea typeface="+mn-ea"/>
          <a:cs typeface="+mn-cs"/>
        </a:defRPr>
      </a:lvl3pPr>
      <a:lvl4pPr marL="0" indent="0" algn="l" defTabSz="914400" rtl="0" eaLnBrk="1" latinLnBrk="0" hangingPunct="1">
        <a:lnSpc>
          <a:spcPct val="90000"/>
        </a:lnSpc>
        <a:spcBef>
          <a:spcPts val="0"/>
        </a:spcBef>
        <a:spcAft>
          <a:spcPts val="600"/>
        </a:spcAft>
        <a:buFont typeface="Arial" panose="020B0604020202020204" pitchFamily="34" charset="0"/>
        <a:buChar char="​"/>
        <a:defRPr sz="1400" b="0" kern="1200">
          <a:solidFill>
            <a:schemeClr val="accent1"/>
          </a:solidFill>
          <a:latin typeface="+mj-lt"/>
          <a:ea typeface="+mn-ea"/>
          <a:cs typeface="+mn-cs"/>
        </a:defRPr>
      </a:lvl4pPr>
      <a:lvl5pPr marL="0" indent="0" algn="l" defTabSz="914400" rtl="0" eaLnBrk="1" latinLnBrk="0" hangingPunct="1">
        <a:lnSpc>
          <a:spcPct val="90000"/>
        </a:lnSpc>
        <a:spcBef>
          <a:spcPts val="0"/>
        </a:spcBef>
        <a:spcAft>
          <a:spcPts val="600"/>
        </a:spcAft>
        <a:buFont typeface="Arial" panose="020B0604020202020204" pitchFamily="34" charset="0"/>
        <a:buChar char="​"/>
        <a:tabLst/>
        <a:defRPr sz="1400" b="1" kern="1200">
          <a:solidFill>
            <a:schemeClr val="accent2"/>
          </a:solidFill>
          <a:latin typeface="+mj-lt"/>
          <a:ea typeface="+mn-ea"/>
          <a:cs typeface="+mn-cs"/>
        </a:defRPr>
      </a:lvl5pPr>
      <a:lvl6pPr marL="180000" indent="-180000" algn="l" defTabSz="914400" rtl="0" eaLnBrk="1" latinLnBrk="0" hangingPunct="1">
        <a:lnSpc>
          <a:spcPct val="90000"/>
        </a:lnSpc>
        <a:spcBef>
          <a:spcPts val="0"/>
        </a:spcBef>
        <a:spcAft>
          <a:spcPts val="600"/>
        </a:spcAft>
        <a:buFont typeface="Arial" panose="020B0604020202020204" pitchFamily="34" charset="0"/>
        <a:buChar char="•"/>
        <a:defRPr sz="1400" b="0" kern="1200">
          <a:solidFill>
            <a:schemeClr val="accent2"/>
          </a:solidFill>
          <a:latin typeface="+mj-lt"/>
          <a:ea typeface="+mn-ea"/>
          <a:cs typeface="+mn-cs"/>
        </a:defRPr>
      </a:lvl6pPr>
      <a:lvl7pPr marL="360000" indent="-180000" algn="l" defTabSz="914400" rtl="0" eaLnBrk="1" latinLnBrk="0" hangingPunct="1">
        <a:lnSpc>
          <a:spcPct val="90000"/>
        </a:lnSpc>
        <a:spcBef>
          <a:spcPts val="0"/>
        </a:spcBef>
        <a:spcAft>
          <a:spcPts val="600"/>
        </a:spcAft>
        <a:buFont typeface="Arial" panose="020B0604020202020204" pitchFamily="34" charset="0"/>
        <a:buChar char="•"/>
        <a:defRPr sz="1400" b="0" kern="1200" baseline="0">
          <a:solidFill>
            <a:schemeClr val="accent2"/>
          </a:solidFill>
          <a:latin typeface="+mj-lt"/>
          <a:ea typeface="+mn-ea"/>
          <a:cs typeface="+mn-cs"/>
        </a:defRPr>
      </a:lvl7pPr>
      <a:lvl8pPr marL="540000" indent="-180000" algn="l" defTabSz="914400" rtl="0" eaLnBrk="1" latinLnBrk="0" hangingPunct="1">
        <a:lnSpc>
          <a:spcPct val="90000"/>
        </a:lnSpc>
        <a:spcBef>
          <a:spcPts val="0"/>
        </a:spcBef>
        <a:spcAft>
          <a:spcPts val="600"/>
        </a:spcAft>
        <a:buFont typeface="Arial" panose="020B0604020202020204" pitchFamily="34" charset="0"/>
        <a:buChar char="•"/>
        <a:defRPr sz="1400" b="0" kern="1200">
          <a:solidFill>
            <a:schemeClr val="accent2"/>
          </a:solidFill>
          <a:latin typeface="+mj-lt"/>
          <a:ea typeface="+mn-ea"/>
          <a:cs typeface="+mn-cs"/>
        </a:defRPr>
      </a:lvl8pPr>
      <a:lvl9pPr marL="0" indent="0" algn="l" defTabSz="914400" rtl="0" eaLnBrk="1" latinLnBrk="0" hangingPunct="1">
        <a:lnSpc>
          <a:spcPct val="90000"/>
        </a:lnSpc>
        <a:spcBef>
          <a:spcPts val="0"/>
        </a:spcBef>
        <a:spcAft>
          <a:spcPts val="0"/>
        </a:spcAft>
        <a:buFont typeface="Arial" panose="020B0604020202020204" pitchFamily="34" charset="0"/>
        <a:buChar char="​"/>
        <a:defRPr sz="1400" b="0" i="1" kern="1200" baseline="0">
          <a:solidFill>
            <a:schemeClr val="accent1"/>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70">
          <p15:clr>
            <a:srgbClr val="F26B43"/>
          </p15:clr>
        </p15:guide>
        <p15:guide id="2" pos="7310">
          <p15:clr>
            <a:srgbClr val="F26B43"/>
          </p15:clr>
        </p15:guide>
        <p15:guide id="3" orient="horz" pos="247">
          <p15:clr>
            <a:srgbClr val="F26B43"/>
          </p15:clr>
        </p15:guide>
        <p15:guide id="7" orient="horz" pos="867">
          <p15:clr>
            <a:srgbClr val="F26B43"/>
          </p15:clr>
        </p15:guide>
        <p15:guide id="8" orient="horz" pos="3906">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F5C363D-CDBA-4429-AE0C-A96429D0F89A}"/>
              </a:ext>
            </a:extLst>
          </p:cNvPr>
          <p:cNvGraphicFramePr>
            <a:graphicFrameLocks noChangeAspect="1"/>
          </p:cNvGraphicFramePr>
          <p:nvPr userDrawn="1">
            <p:custDataLst>
              <p:tags r:id="rId27"/>
            </p:custDataLst>
            <p:extLst>
              <p:ext uri="{D42A27DB-BD31-4B8C-83A1-F6EECF244321}">
                <p14:modId xmlns:p14="http://schemas.microsoft.com/office/powerpoint/2010/main" val="40495774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9" imgW="360" imgH="360" progId="TCLayout.ActiveDocument.1">
                  <p:embed/>
                </p:oleObj>
              </mc:Choice>
              <mc:Fallback>
                <p:oleObj name="think-cell Slide" r:id="rId29" imgW="360" imgH="360" progId="TCLayout.ActiveDocument.1">
                  <p:embed/>
                  <p:pic>
                    <p:nvPicPr>
                      <p:cNvPr id="4" name="Object 3" hidden="1">
                        <a:extLst>
                          <a:ext uri="{FF2B5EF4-FFF2-40B4-BE49-F238E27FC236}">
                            <a16:creationId xmlns:a16="http://schemas.microsoft.com/office/drawing/2014/main" id="{9F5C363D-CDBA-4429-AE0C-A96429D0F89A}"/>
                          </a:ext>
                        </a:extLst>
                      </p:cNvPr>
                      <p:cNvPicPr/>
                      <p:nvPr/>
                    </p:nvPicPr>
                    <p:blipFill>
                      <a:blip r:embed="rId3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59EE858-A0F3-4339-9165-9B901515FB7F}"/>
              </a:ext>
            </a:extLst>
          </p:cNvPr>
          <p:cNvSpPr/>
          <p:nvPr userDrawn="1">
            <p:custDataLst>
              <p:tags r:id="rId28"/>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l">
              <a:lnSpc>
                <a:spcPct val="90000"/>
              </a:lnSpc>
            </a:pPr>
            <a:endParaRPr lang="en-US" sz="2500" b="1" i="0" baseline="0" noProof="0" err="1">
              <a:latin typeface="TDC NET" panose="020B0604020202020204" charset="0"/>
              <a:ea typeface="+mj-ea"/>
              <a:cs typeface="+mj-cs"/>
              <a:sym typeface="TDC NET" panose="020B0604020202020204" charset="0"/>
            </a:endParaRPr>
          </a:p>
        </p:txBody>
      </p:sp>
      <p:sp>
        <p:nvSpPr>
          <p:cNvPr id="7" name="Title Placeholder 1">
            <a:extLst>
              <a:ext uri="{FF2B5EF4-FFF2-40B4-BE49-F238E27FC236}">
                <a16:creationId xmlns:a16="http://schemas.microsoft.com/office/drawing/2014/main" id="{C9392247-CE23-49BB-A39E-64C7575BE478}"/>
              </a:ext>
            </a:extLst>
          </p:cNvPr>
          <p:cNvSpPr>
            <a:spLocks noGrp="1"/>
          </p:cNvSpPr>
          <p:nvPr>
            <p:ph type="title"/>
          </p:nvPr>
        </p:nvSpPr>
        <p:spPr>
          <a:xfrm>
            <a:off x="588000" y="396000"/>
            <a:ext cx="11016000" cy="319318"/>
          </a:xfrm>
          <a:prstGeom prst="rect">
            <a:avLst/>
          </a:prstGeom>
        </p:spPr>
        <p:txBody>
          <a:bodyPr vert="horz" lIns="0" tIns="0" rIns="0" bIns="0" rtlCol="0" anchor="t" anchorCtr="0">
            <a:spAutoFit/>
          </a:bodyPr>
          <a:lstStyle/>
          <a:p>
            <a:r>
              <a:rPr lang="da-DK"/>
              <a:t>Klik for at redigere titeltypografien i masteren</a:t>
            </a:r>
            <a:endParaRPr lang="en-GB"/>
          </a:p>
        </p:txBody>
      </p:sp>
      <p:sp>
        <p:nvSpPr>
          <p:cNvPr id="3" name="Text Placeholder 2"/>
          <p:cNvSpPr>
            <a:spLocks noGrp="1"/>
          </p:cNvSpPr>
          <p:nvPr>
            <p:ph type="body" idx="1"/>
          </p:nvPr>
        </p:nvSpPr>
        <p:spPr>
          <a:xfrm>
            <a:off x="588000" y="1376364"/>
            <a:ext cx="11016000" cy="4824000"/>
          </a:xfrm>
          <a:prstGeom prst="rect">
            <a:avLst/>
          </a:prstGeom>
        </p:spPr>
        <p:txBody>
          <a:bodyPr vert="horz" lIns="0" tIns="0" rIns="0" bIns="0" rtlCol="0">
            <a:noAutofit/>
          </a:bodyPr>
          <a:lstStyle/>
          <a:p>
            <a:pPr lvl="0"/>
            <a:r>
              <a:rPr lang="en-GB" noProof="0"/>
              <a:t>Level 1</a:t>
            </a:r>
          </a:p>
          <a:p>
            <a:pPr lvl="1"/>
            <a:r>
              <a:rPr lang="en-GB" noProof="0"/>
              <a:t>Level 2</a:t>
            </a:r>
          </a:p>
          <a:p>
            <a:pPr lvl="2"/>
            <a:r>
              <a:rPr lang="en-GB" noProof="0"/>
              <a:t>Level 3</a:t>
            </a:r>
          </a:p>
          <a:p>
            <a:pPr lvl="3"/>
            <a:r>
              <a:rPr lang="en-GB" noProof="0"/>
              <a:t>Level 4</a:t>
            </a:r>
          </a:p>
          <a:p>
            <a:pPr lvl="4"/>
            <a:r>
              <a:rPr lang="en-GB" noProof="0"/>
              <a:t>Level 5</a:t>
            </a:r>
          </a:p>
          <a:p>
            <a:pPr lvl="5"/>
            <a:r>
              <a:rPr lang="en-GB" noProof="0"/>
              <a:t>Level 6</a:t>
            </a:r>
          </a:p>
          <a:p>
            <a:pPr lvl="6"/>
            <a:r>
              <a:rPr lang="en-GB" noProof="0"/>
              <a:t>Level 7</a:t>
            </a:r>
          </a:p>
          <a:p>
            <a:pPr lvl="7"/>
            <a:r>
              <a:rPr lang="en-GB" noProof="0"/>
              <a:t>Level 8</a:t>
            </a:r>
          </a:p>
          <a:p>
            <a:pPr lvl="8"/>
            <a:r>
              <a:rPr lang="en-GB" noProof="0"/>
              <a:t>Level 9</a:t>
            </a:r>
          </a:p>
        </p:txBody>
      </p:sp>
      <p:pic>
        <p:nvPicPr>
          <p:cNvPr id="11" name="Logo">
            <a:extLst>
              <a:ext uri="{FF2B5EF4-FFF2-40B4-BE49-F238E27FC236}">
                <a16:creationId xmlns:a16="http://schemas.microsoft.com/office/drawing/2014/main" id="{8D1573CB-B9CB-48DE-8793-2EF5966CCC8D}"/>
              </a:ext>
            </a:extLst>
          </p:cNvPr>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a:xfrm>
            <a:off x="302020" y="6399299"/>
            <a:ext cx="989149" cy="282278"/>
          </a:xfrm>
          <a:prstGeom prst="rect">
            <a:avLst/>
          </a:prstGeom>
        </p:spPr>
      </p:pic>
      <p:sp>
        <p:nvSpPr>
          <p:cNvPr id="9" name="Slide Number Placeholder 5 (FAST)">
            <a:extLst>
              <a:ext uri="{FF2B5EF4-FFF2-40B4-BE49-F238E27FC236}">
                <a16:creationId xmlns:a16="http://schemas.microsoft.com/office/drawing/2014/main" id="{EE1AAF57-C1B2-4B2C-8E32-649F93924984}"/>
              </a:ext>
            </a:extLst>
          </p:cNvPr>
          <p:cNvSpPr txBox="1">
            <a:spLocks/>
          </p:cNvSpPr>
          <p:nvPr userDrawn="1"/>
        </p:nvSpPr>
        <p:spPr>
          <a:xfrm>
            <a:off x="11584039" y="6463494"/>
            <a:ext cx="303161" cy="153888"/>
          </a:xfrm>
          <a:prstGeom prst="rect">
            <a:avLst/>
          </a:prstGeom>
        </p:spPr>
        <p:txBody>
          <a:bodyPr vert="horz" lIns="0" tIns="0" rIns="0" bIns="0" rtlCol="0" anchor="b"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3DFD3FF-FAEA-D841-BBBA-173DB513EC35}" type="slidenum">
              <a:rPr lang="en-GB" sz="1000" kern="1200" noProof="0" smtClean="0">
                <a:solidFill>
                  <a:schemeClr val="accent1"/>
                </a:solidFill>
                <a:latin typeface="+mj-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lang="en-GB" sz="1000" kern="1200" noProof="0">
              <a:solidFill>
                <a:schemeClr val="accent1"/>
              </a:solidFill>
              <a:latin typeface="+mj-lt"/>
              <a:ea typeface="+mn-ea"/>
              <a:cs typeface="+mn-cs"/>
            </a:endParaRPr>
          </a:p>
        </p:txBody>
      </p:sp>
    </p:spTree>
    <p:extLst>
      <p:ext uri="{BB962C8B-B14F-4D97-AF65-F5344CB8AC3E}">
        <p14:creationId xmlns:p14="http://schemas.microsoft.com/office/powerpoint/2010/main" val="1317177259"/>
      </p:ext>
    </p:extLst>
  </p:cSld>
  <p:clrMap bg1="lt1" tx1="dk1" bg2="lt2" tx2="dk2" accent1="accent1" accent2="accent2" accent3="accent3" accent4="accent4" accent5="accent5" accent6="accent6" hlink="hlink" folHlink="folHlink"/>
  <p:sldLayoutIdLst>
    <p:sldLayoutId id="2147483972" r:id="rId1"/>
    <p:sldLayoutId id="2147483973" r:id="rId2"/>
    <p:sldLayoutId id="2147483974" r:id="rId3"/>
    <p:sldLayoutId id="2147483975" r:id="rId4"/>
    <p:sldLayoutId id="2147483976" r:id="rId5"/>
    <p:sldLayoutId id="2147483977" r:id="rId6"/>
    <p:sldLayoutId id="2147483978" r:id="rId7"/>
    <p:sldLayoutId id="2147483979" r:id="rId8"/>
    <p:sldLayoutId id="2147483980" r:id="rId9"/>
    <p:sldLayoutId id="2147483981" r:id="rId10"/>
    <p:sldLayoutId id="2147483982" r:id="rId11"/>
    <p:sldLayoutId id="2147483983" r:id="rId12"/>
    <p:sldLayoutId id="2147483984" r:id="rId13"/>
    <p:sldLayoutId id="2147483985" r:id="rId14"/>
    <p:sldLayoutId id="2147483986" r:id="rId15"/>
    <p:sldLayoutId id="2147483987" r:id="rId16"/>
    <p:sldLayoutId id="2147483988" r:id="rId17"/>
    <p:sldLayoutId id="2147483989" r:id="rId18"/>
    <p:sldLayoutId id="2147483990" r:id="rId19"/>
    <p:sldLayoutId id="2147483991" r:id="rId20"/>
    <p:sldLayoutId id="2147483992" r:id="rId21"/>
    <p:sldLayoutId id="2147483993" r:id="rId22"/>
    <p:sldLayoutId id="2147483994" r:id="rId23"/>
    <p:sldLayoutId id="2147483995" r:id="rId24"/>
    <p:sldLayoutId id="2147483996" r:id="rId25"/>
  </p:sldLayoutIdLst>
  <p:hf hdr="0" ftr="0"/>
  <p:txStyles>
    <p:titleStyle>
      <a:lvl1pPr algn="l" defTabSz="914400" rtl="0" eaLnBrk="1" latinLnBrk="0" hangingPunct="1">
        <a:lnSpc>
          <a:spcPct val="83000"/>
        </a:lnSpc>
        <a:spcBef>
          <a:spcPct val="0"/>
        </a:spcBef>
        <a:buNone/>
        <a:defRPr sz="2500" b="1" kern="1200">
          <a:solidFill>
            <a:schemeClr val="accent1"/>
          </a:solidFill>
          <a:latin typeface="+mj-lt"/>
          <a:ea typeface="+mj-ea"/>
          <a:cs typeface="+mj-cs"/>
        </a:defRPr>
      </a:lvl1pPr>
    </p:titleStyle>
    <p:bodyStyle>
      <a:lvl1pPr marL="216000" indent="-216000" algn="l" defTabSz="914400" rtl="0" eaLnBrk="1" latinLnBrk="0" hangingPunct="1">
        <a:lnSpc>
          <a:spcPct val="90000"/>
        </a:lnSpc>
        <a:spcBef>
          <a:spcPts val="0"/>
        </a:spcBef>
        <a:spcAft>
          <a:spcPts val="600"/>
        </a:spcAft>
        <a:buClr>
          <a:schemeClr val="accent1"/>
        </a:buClr>
        <a:buSzPct val="110000"/>
        <a:buFont typeface="Arial" panose="020B0604020202020204" pitchFamily="34" charset="0"/>
        <a:buChar char="●"/>
        <a:defRPr sz="1400" b="0" kern="1200">
          <a:solidFill>
            <a:schemeClr val="accent2"/>
          </a:solidFill>
          <a:latin typeface="+mj-lt"/>
          <a:ea typeface="+mn-ea"/>
          <a:cs typeface="+mn-cs"/>
        </a:defRPr>
      </a:lvl1pPr>
      <a:lvl2pPr marL="432000" indent="-216000" algn="l" defTabSz="914400" rtl="0" eaLnBrk="1" latinLnBrk="0" hangingPunct="1">
        <a:lnSpc>
          <a:spcPct val="90000"/>
        </a:lnSpc>
        <a:spcBef>
          <a:spcPts val="0"/>
        </a:spcBef>
        <a:spcAft>
          <a:spcPts val="600"/>
        </a:spcAft>
        <a:buClr>
          <a:schemeClr val="accent1"/>
        </a:buClr>
        <a:buSzPct val="110000"/>
        <a:buFont typeface="Arial" panose="020B0604020202020204" pitchFamily="34" charset="0"/>
        <a:buChar char="−"/>
        <a:defRPr sz="1400" b="0" kern="1200">
          <a:solidFill>
            <a:schemeClr val="accent2"/>
          </a:solidFill>
          <a:latin typeface="+mj-lt"/>
          <a:ea typeface="+mn-ea"/>
          <a:cs typeface="+mn-cs"/>
        </a:defRPr>
      </a:lvl2pPr>
      <a:lvl3pPr marL="648000" indent="-216000" algn="l" defTabSz="914400" rtl="0" eaLnBrk="1" latinLnBrk="0" hangingPunct="1">
        <a:lnSpc>
          <a:spcPct val="90000"/>
        </a:lnSpc>
        <a:spcBef>
          <a:spcPts val="0"/>
        </a:spcBef>
        <a:spcAft>
          <a:spcPts val="600"/>
        </a:spcAft>
        <a:buClr>
          <a:schemeClr val="accent1"/>
        </a:buClr>
        <a:buSzPct val="110000"/>
        <a:buFont typeface="Arial" panose="020B0604020202020204" pitchFamily="34" charset="0"/>
        <a:buChar char="●"/>
        <a:defRPr sz="1400" b="0" kern="1200">
          <a:solidFill>
            <a:schemeClr val="accent2"/>
          </a:solidFill>
          <a:latin typeface="+mj-lt"/>
          <a:ea typeface="+mn-ea"/>
          <a:cs typeface="+mn-cs"/>
        </a:defRPr>
      </a:lvl3pPr>
      <a:lvl4pPr marL="0" indent="0" algn="l" defTabSz="914400" rtl="0" eaLnBrk="1" latinLnBrk="0" hangingPunct="1">
        <a:lnSpc>
          <a:spcPct val="90000"/>
        </a:lnSpc>
        <a:spcBef>
          <a:spcPts val="0"/>
        </a:spcBef>
        <a:spcAft>
          <a:spcPts val="600"/>
        </a:spcAft>
        <a:buFont typeface="Arial" panose="020B0604020202020204" pitchFamily="34" charset="0"/>
        <a:buChar char="​"/>
        <a:defRPr sz="1400" b="0" kern="1200">
          <a:solidFill>
            <a:schemeClr val="accent1"/>
          </a:solidFill>
          <a:latin typeface="+mj-lt"/>
          <a:ea typeface="+mn-ea"/>
          <a:cs typeface="+mn-cs"/>
        </a:defRPr>
      </a:lvl4pPr>
      <a:lvl5pPr marL="0" indent="0" algn="l" defTabSz="914400" rtl="0" eaLnBrk="1" latinLnBrk="0" hangingPunct="1">
        <a:lnSpc>
          <a:spcPct val="90000"/>
        </a:lnSpc>
        <a:spcBef>
          <a:spcPts val="0"/>
        </a:spcBef>
        <a:spcAft>
          <a:spcPts val="600"/>
        </a:spcAft>
        <a:buFont typeface="Arial" panose="020B0604020202020204" pitchFamily="34" charset="0"/>
        <a:buChar char="​"/>
        <a:tabLst/>
        <a:defRPr sz="1400" b="1" kern="1200">
          <a:solidFill>
            <a:schemeClr val="accent2"/>
          </a:solidFill>
          <a:latin typeface="+mj-lt"/>
          <a:ea typeface="+mn-ea"/>
          <a:cs typeface="+mn-cs"/>
        </a:defRPr>
      </a:lvl5pPr>
      <a:lvl6pPr marL="180000" indent="-180000" algn="l" defTabSz="914400" rtl="0" eaLnBrk="1" latinLnBrk="0" hangingPunct="1">
        <a:lnSpc>
          <a:spcPct val="90000"/>
        </a:lnSpc>
        <a:spcBef>
          <a:spcPts val="0"/>
        </a:spcBef>
        <a:spcAft>
          <a:spcPts val="600"/>
        </a:spcAft>
        <a:buFont typeface="Arial" panose="020B0604020202020204" pitchFamily="34" charset="0"/>
        <a:buChar char="•"/>
        <a:defRPr sz="1400" b="0" kern="1200">
          <a:solidFill>
            <a:schemeClr val="accent2"/>
          </a:solidFill>
          <a:latin typeface="+mj-lt"/>
          <a:ea typeface="+mn-ea"/>
          <a:cs typeface="+mn-cs"/>
        </a:defRPr>
      </a:lvl6pPr>
      <a:lvl7pPr marL="360000" indent="-180000" algn="l" defTabSz="914400" rtl="0" eaLnBrk="1" latinLnBrk="0" hangingPunct="1">
        <a:lnSpc>
          <a:spcPct val="90000"/>
        </a:lnSpc>
        <a:spcBef>
          <a:spcPts val="0"/>
        </a:spcBef>
        <a:spcAft>
          <a:spcPts val="600"/>
        </a:spcAft>
        <a:buFont typeface="Arial" panose="020B0604020202020204" pitchFamily="34" charset="0"/>
        <a:buChar char="•"/>
        <a:defRPr sz="1400" b="0" kern="1200" baseline="0">
          <a:solidFill>
            <a:schemeClr val="accent2"/>
          </a:solidFill>
          <a:latin typeface="+mj-lt"/>
          <a:ea typeface="+mn-ea"/>
          <a:cs typeface="+mn-cs"/>
        </a:defRPr>
      </a:lvl7pPr>
      <a:lvl8pPr marL="540000" indent="-180000" algn="l" defTabSz="914400" rtl="0" eaLnBrk="1" latinLnBrk="0" hangingPunct="1">
        <a:lnSpc>
          <a:spcPct val="90000"/>
        </a:lnSpc>
        <a:spcBef>
          <a:spcPts val="0"/>
        </a:spcBef>
        <a:spcAft>
          <a:spcPts val="600"/>
        </a:spcAft>
        <a:buFont typeface="Arial" panose="020B0604020202020204" pitchFamily="34" charset="0"/>
        <a:buChar char="•"/>
        <a:defRPr sz="1400" b="0" kern="1200">
          <a:solidFill>
            <a:schemeClr val="accent2"/>
          </a:solidFill>
          <a:latin typeface="+mj-lt"/>
          <a:ea typeface="+mn-ea"/>
          <a:cs typeface="+mn-cs"/>
        </a:defRPr>
      </a:lvl8pPr>
      <a:lvl9pPr marL="0" indent="0" algn="l" defTabSz="914400" rtl="0" eaLnBrk="1" latinLnBrk="0" hangingPunct="1">
        <a:lnSpc>
          <a:spcPct val="90000"/>
        </a:lnSpc>
        <a:spcBef>
          <a:spcPts val="0"/>
        </a:spcBef>
        <a:spcAft>
          <a:spcPts val="0"/>
        </a:spcAft>
        <a:buFont typeface="Arial" panose="020B0604020202020204" pitchFamily="34" charset="0"/>
        <a:buChar char="​"/>
        <a:defRPr sz="1400" b="0" i="1" kern="1200" baseline="0">
          <a:solidFill>
            <a:schemeClr val="accent1"/>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70">
          <p15:clr>
            <a:srgbClr val="F26B43"/>
          </p15:clr>
        </p15:guide>
        <p15:guide id="2" pos="7310">
          <p15:clr>
            <a:srgbClr val="F26B43"/>
          </p15:clr>
        </p15:guide>
        <p15:guide id="3" orient="horz" pos="247">
          <p15:clr>
            <a:srgbClr val="F26B43"/>
          </p15:clr>
        </p15:guide>
        <p15:guide id="7" orient="horz" pos="867">
          <p15:clr>
            <a:srgbClr val="F26B43"/>
          </p15:clr>
        </p15:guide>
        <p15:guide id="8" orient="horz" pos="390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136.xml"/></Relationships>
</file>

<file path=ppt/slides/_rels/slide1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hyperlink" Target="https://tdcnet.dk/fiber/udbydere/" TargetMode="External"/><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72.jpeg"/></Relationships>
</file>

<file path=ppt/slides/_rels/slide13.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Layout" Target="../slideLayouts/slideLayout9.xml"/><Relationship Id="rId5" Type="http://schemas.openxmlformats.org/officeDocument/2006/relationships/image" Target="../media/image69.svg"/><Relationship Id="rId4" Type="http://schemas.openxmlformats.org/officeDocument/2006/relationships/image" Target="../media/image68.png"/></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102.bin"/><Relationship Id="rId3" Type="http://schemas.openxmlformats.org/officeDocument/2006/relationships/tags" Target="../tags/tag219.xml"/><Relationship Id="rId7" Type="http://schemas.openxmlformats.org/officeDocument/2006/relationships/slideLayout" Target="../slideLayouts/slideLayout20.xml"/><Relationship Id="rId2" Type="http://schemas.openxmlformats.org/officeDocument/2006/relationships/tags" Target="../tags/tag218.xml"/><Relationship Id="rId1" Type="http://schemas.openxmlformats.org/officeDocument/2006/relationships/customXml" Target="../../customXml/item11.xml"/><Relationship Id="rId6" Type="http://schemas.openxmlformats.org/officeDocument/2006/relationships/tags" Target="../tags/tag221.xml"/><Relationship Id="rId5" Type="http://schemas.openxmlformats.org/officeDocument/2006/relationships/tags" Target="../tags/tag220.xml"/><Relationship Id="rId4" Type="http://schemas.openxmlformats.org/officeDocument/2006/relationships/customXml" Target="../../customXml/item10.xml"/><Relationship Id="rId9" Type="http://schemas.openxmlformats.org/officeDocument/2006/relationships/image" Target="../media/image42.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75.svg"/><Relationship Id="rId2" Type="http://schemas.openxmlformats.org/officeDocument/2006/relationships/image" Target="../media/image74.png"/><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8" Type="http://schemas.openxmlformats.org/officeDocument/2006/relationships/oleObject" Target="../embeddings/oleObject102.bin"/><Relationship Id="rId3" Type="http://schemas.openxmlformats.org/officeDocument/2006/relationships/tags" Target="../tags/tag201.xml"/><Relationship Id="rId7" Type="http://schemas.openxmlformats.org/officeDocument/2006/relationships/slideLayout" Target="../slideLayouts/slideLayout175.xml"/><Relationship Id="rId2" Type="http://schemas.openxmlformats.org/officeDocument/2006/relationships/tags" Target="../tags/tag200.xml"/><Relationship Id="rId1" Type="http://schemas.openxmlformats.org/officeDocument/2006/relationships/customXml" Target="../../customXml/item5.xml"/><Relationship Id="rId6" Type="http://schemas.openxmlformats.org/officeDocument/2006/relationships/tags" Target="../tags/tag203.xml"/><Relationship Id="rId5" Type="http://schemas.openxmlformats.org/officeDocument/2006/relationships/tags" Target="../tags/tag202.xml"/><Relationship Id="rId4" Type="http://schemas.openxmlformats.org/officeDocument/2006/relationships/customXml" Target="../../customXml/item4.xml"/><Relationship Id="rId9" Type="http://schemas.openxmlformats.org/officeDocument/2006/relationships/image" Target="../media/image42.em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58.xml"/><Relationship Id="rId2" Type="http://schemas.openxmlformats.org/officeDocument/2006/relationships/tags" Target="../tags/tag205.xml"/><Relationship Id="rId1" Type="http://schemas.openxmlformats.org/officeDocument/2006/relationships/tags" Target="../tags/tag204.xml"/><Relationship Id="rId5" Type="http://schemas.openxmlformats.org/officeDocument/2006/relationships/image" Target="../media/image17.emf"/><Relationship Id="rId4" Type="http://schemas.openxmlformats.org/officeDocument/2006/relationships/oleObject" Target="../embeddings/oleObject103.bin"/></Relationships>
</file>

<file path=ppt/slides/_rels/slide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png"/></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102.bin"/><Relationship Id="rId3" Type="http://schemas.openxmlformats.org/officeDocument/2006/relationships/tags" Target="../tags/tag207.xml"/><Relationship Id="rId7" Type="http://schemas.openxmlformats.org/officeDocument/2006/relationships/slideLayout" Target="../slideLayouts/slideLayout20.xml"/><Relationship Id="rId2" Type="http://schemas.openxmlformats.org/officeDocument/2006/relationships/tags" Target="../tags/tag206.xml"/><Relationship Id="rId1" Type="http://schemas.openxmlformats.org/officeDocument/2006/relationships/customXml" Target="../../customXml/item7.xml"/><Relationship Id="rId6" Type="http://schemas.openxmlformats.org/officeDocument/2006/relationships/tags" Target="../tags/tag209.xml"/><Relationship Id="rId5" Type="http://schemas.openxmlformats.org/officeDocument/2006/relationships/tags" Target="../tags/tag208.xml"/><Relationship Id="rId4" Type="http://schemas.openxmlformats.org/officeDocument/2006/relationships/customXml" Target="../../customXml/item6.xml"/><Relationship Id="rId9" Type="http://schemas.openxmlformats.org/officeDocument/2006/relationships/image" Target="../media/image42.emf"/></Relationships>
</file>

<file path=ppt/slides/_rels/slide6.xml.rels><?xml version="1.0" encoding="UTF-8" standalone="yes"?>
<Relationships xmlns="http://schemas.openxmlformats.org/package/2006/relationships"><Relationship Id="rId8" Type="http://schemas.openxmlformats.org/officeDocument/2006/relationships/image" Target="../media/image50.jpg"/><Relationship Id="rId3" Type="http://schemas.openxmlformats.org/officeDocument/2006/relationships/slideLayout" Target="../slideLayouts/slideLayout12.xml"/><Relationship Id="rId7" Type="http://schemas.openxmlformats.org/officeDocument/2006/relationships/image" Target="../media/image49.jpg"/><Relationship Id="rId2" Type="http://schemas.openxmlformats.org/officeDocument/2006/relationships/tags" Target="../tags/tag211.xml"/><Relationship Id="rId1" Type="http://schemas.openxmlformats.org/officeDocument/2006/relationships/tags" Target="../tags/tag210.xml"/><Relationship Id="rId6" Type="http://schemas.openxmlformats.org/officeDocument/2006/relationships/image" Target="../media/image48.jpg"/><Relationship Id="rId5" Type="http://schemas.openxmlformats.org/officeDocument/2006/relationships/image" Target="../media/image47.emf"/><Relationship Id="rId4" Type="http://schemas.openxmlformats.org/officeDocument/2006/relationships/oleObject" Target="../embeddings/oleObject104.bin"/><Relationship Id="rId9" Type="http://schemas.openxmlformats.org/officeDocument/2006/relationships/image" Target="../media/image51.jpg"/></Relationships>
</file>

<file path=ppt/slides/_rels/slide7.xml.rels><?xml version="1.0" encoding="UTF-8" standalone="yes"?>
<Relationships xmlns="http://schemas.openxmlformats.org/package/2006/relationships"><Relationship Id="rId8" Type="http://schemas.openxmlformats.org/officeDocument/2006/relationships/image" Target="../media/image53.jpg"/><Relationship Id="rId13" Type="http://schemas.openxmlformats.org/officeDocument/2006/relationships/image" Target="../media/image58.png"/><Relationship Id="rId18" Type="http://schemas.openxmlformats.org/officeDocument/2006/relationships/image" Target="../media/image63.png"/><Relationship Id="rId3" Type="http://schemas.openxmlformats.org/officeDocument/2006/relationships/slideLayout" Target="../slideLayouts/slideLayout12.xml"/><Relationship Id="rId7" Type="http://schemas.openxmlformats.org/officeDocument/2006/relationships/image" Target="../media/image52.jpg"/><Relationship Id="rId12" Type="http://schemas.openxmlformats.org/officeDocument/2006/relationships/image" Target="../media/image57.png"/><Relationship Id="rId17" Type="http://schemas.openxmlformats.org/officeDocument/2006/relationships/image" Target="../media/image62.png"/><Relationship Id="rId2" Type="http://schemas.openxmlformats.org/officeDocument/2006/relationships/tags" Target="../tags/tag213.xml"/><Relationship Id="rId16" Type="http://schemas.openxmlformats.org/officeDocument/2006/relationships/image" Target="../media/image61.png"/><Relationship Id="rId20" Type="http://schemas.openxmlformats.org/officeDocument/2006/relationships/image" Target="../media/image65.png"/><Relationship Id="rId1" Type="http://schemas.openxmlformats.org/officeDocument/2006/relationships/tags" Target="../tags/tag212.xml"/><Relationship Id="rId6" Type="http://schemas.openxmlformats.org/officeDocument/2006/relationships/image" Target="../media/image48.jpg"/><Relationship Id="rId11" Type="http://schemas.openxmlformats.org/officeDocument/2006/relationships/image" Target="../media/image56.png"/><Relationship Id="rId5" Type="http://schemas.openxmlformats.org/officeDocument/2006/relationships/image" Target="../media/image47.emf"/><Relationship Id="rId15" Type="http://schemas.openxmlformats.org/officeDocument/2006/relationships/image" Target="../media/image60.png"/><Relationship Id="rId10" Type="http://schemas.openxmlformats.org/officeDocument/2006/relationships/image" Target="../media/image55.png"/><Relationship Id="rId19" Type="http://schemas.openxmlformats.org/officeDocument/2006/relationships/image" Target="../media/image64.png"/><Relationship Id="rId4" Type="http://schemas.openxmlformats.org/officeDocument/2006/relationships/oleObject" Target="../embeddings/oleObject105.bin"/><Relationship Id="rId9" Type="http://schemas.openxmlformats.org/officeDocument/2006/relationships/image" Target="../media/image54.png"/><Relationship Id="rId14" Type="http://schemas.openxmlformats.org/officeDocument/2006/relationships/image" Target="../media/image59.png"/></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102.bin"/><Relationship Id="rId3" Type="http://schemas.openxmlformats.org/officeDocument/2006/relationships/tags" Target="../tags/tag215.xml"/><Relationship Id="rId7" Type="http://schemas.openxmlformats.org/officeDocument/2006/relationships/slideLayout" Target="../slideLayouts/slideLayout20.xml"/><Relationship Id="rId2" Type="http://schemas.openxmlformats.org/officeDocument/2006/relationships/tags" Target="../tags/tag214.xml"/><Relationship Id="rId1" Type="http://schemas.openxmlformats.org/officeDocument/2006/relationships/customXml" Target="../../customXml/item9.xml"/><Relationship Id="rId6" Type="http://schemas.openxmlformats.org/officeDocument/2006/relationships/tags" Target="../tags/tag217.xml"/><Relationship Id="rId5" Type="http://schemas.openxmlformats.org/officeDocument/2006/relationships/tags" Target="../tags/tag216.xml"/><Relationship Id="rId4" Type="http://schemas.openxmlformats.org/officeDocument/2006/relationships/customXml" Target="../../customXml/item8.xml"/><Relationship Id="rId9" Type="http://schemas.openxmlformats.org/officeDocument/2006/relationships/image" Target="../media/image42.emf"/></Relationships>
</file>

<file path=ppt/slides/_rels/slide9.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Layout" Target="../slideLayouts/slideLayout3.xml"/><Relationship Id="rId5" Type="http://schemas.openxmlformats.org/officeDocument/2006/relationships/image" Target="../media/image69.svg"/><Relationship Id="rId4" Type="http://schemas.openxmlformats.org/officeDocument/2006/relationships/image" Target="../media/image6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426D5AFB-629C-E443-9F22-48197BA1B646}"/>
              </a:ext>
            </a:extLst>
          </p:cNvPr>
          <p:cNvSpPr>
            <a:spLocks noGrp="1"/>
          </p:cNvSpPr>
          <p:nvPr>
            <p:ph type="ctrTitle"/>
          </p:nvPr>
        </p:nvSpPr>
        <p:spPr>
          <a:xfrm>
            <a:off x="592418" y="1004633"/>
            <a:ext cx="7723679" cy="866648"/>
          </a:xfrm>
        </p:spPr>
        <p:txBody>
          <a:bodyPr/>
          <a:lstStyle/>
          <a:p>
            <a:r>
              <a:rPr lang="da-DK" sz="3200" dirty="0"/>
              <a:t>Informationsmøde 22.november 2023</a:t>
            </a:r>
            <a:br>
              <a:rPr lang="da-DK" sz="3200" dirty="0"/>
            </a:br>
            <a:r>
              <a:rPr lang="da-DK" sz="3200" dirty="0"/>
              <a:t>Andelsboligforeningen Vegavænget</a:t>
            </a:r>
          </a:p>
        </p:txBody>
      </p:sp>
      <p:grpSp>
        <p:nvGrpSpPr>
          <p:cNvPr id="4" name="Group 14">
            <a:extLst>
              <a:ext uri="{FF2B5EF4-FFF2-40B4-BE49-F238E27FC236}">
                <a16:creationId xmlns:a16="http://schemas.microsoft.com/office/drawing/2014/main" id="{D2A400A4-0941-427F-B5C3-6A85D7905C3C}"/>
              </a:ext>
            </a:extLst>
          </p:cNvPr>
          <p:cNvGrpSpPr/>
          <p:nvPr/>
        </p:nvGrpSpPr>
        <p:grpSpPr>
          <a:xfrm>
            <a:off x="246430" y="2446953"/>
            <a:ext cx="2700405" cy="2700405"/>
            <a:chOff x="1601537" y="1746406"/>
            <a:chExt cx="3693695" cy="3693695"/>
          </a:xfrm>
          <a:solidFill>
            <a:srgbClr val="002060"/>
          </a:solidFill>
        </p:grpSpPr>
        <p:sp>
          <p:nvSpPr>
            <p:cNvPr id="7" name="TextBox 6">
              <a:extLst>
                <a:ext uri="{FF2B5EF4-FFF2-40B4-BE49-F238E27FC236}">
                  <a16:creationId xmlns:a16="http://schemas.microsoft.com/office/drawing/2014/main" id="{0E76FAA5-424F-42FB-83AF-F10A62459492}"/>
                </a:ext>
              </a:extLst>
            </p:cNvPr>
            <p:cNvSpPr txBox="1"/>
            <p:nvPr/>
          </p:nvSpPr>
          <p:spPr>
            <a:xfrm>
              <a:off x="1601537" y="1746406"/>
              <a:ext cx="3693695" cy="36936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72000" bIns="36000" numCol="1" spcCol="0" rtlCol="0" fromWordArt="0" anchor="ctr" anchorCtr="0" forceAA="0" compatLnSpc="1">
              <a:prstTxWarp prst="textNoShape">
                <a:avLst/>
              </a:prstTxWarp>
              <a:noAutofit/>
            </a:bodyPr>
            <a:lstStyle>
              <a:defPPr>
                <a:defRPr lang="en-US"/>
              </a:defPPr>
              <a:lvl1pPr indent="-457200">
                <a:lnSpc>
                  <a:spcPct val="90000"/>
                </a:lnSpc>
                <a:spcAft>
                  <a:spcPts val="600"/>
                </a:spcAft>
                <a:buSzPct val="100000"/>
                <a:defRPr sz="1400">
                  <a:latin typeface="TDC NET" panose="00000500000000000000" pitchFamily="2" charset="0"/>
                </a:defRPr>
              </a:lvl1pPr>
              <a:lvl2pPr marL="216000" lvl="1" indent="-216000">
                <a:lnSpc>
                  <a:spcPct val="90000"/>
                </a:lnSpc>
                <a:spcAft>
                  <a:spcPts val="600"/>
                </a:spcAft>
                <a:buClr>
                  <a:schemeClr val="accent1">
                    <a:lumMod val="100000"/>
                  </a:schemeClr>
                </a:buClr>
                <a:buSzPct val="100000"/>
                <a:buFont typeface="Arial" panose="020B0604020202020204" pitchFamily="34" charset="0"/>
                <a:buChar char="●"/>
                <a:defRPr sz="1400">
                  <a:latin typeface="TDC NET" panose="00000500000000000000" pitchFamily="2" charset="0"/>
                </a:defRPr>
              </a:lvl2pPr>
              <a:lvl3pPr marL="432000" lvl="2" indent="-216000">
                <a:lnSpc>
                  <a:spcPct val="90000"/>
                </a:lnSpc>
                <a:spcAft>
                  <a:spcPts val="600"/>
                </a:spcAft>
                <a:buClr>
                  <a:schemeClr val="accent1">
                    <a:lumMod val="100000"/>
                  </a:schemeClr>
                </a:buClr>
                <a:buSzPct val="100000"/>
                <a:buFont typeface="Arial" panose="020B0604020202020204" pitchFamily="34" charset="0"/>
                <a:buChar char="−"/>
                <a:defRPr sz="1400">
                  <a:latin typeface="TDC NET" panose="00000500000000000000" pitchFamily="2" charset="0"/>
                </a:defRPr>
              </a:lvl3pPr>
              <a:lvl4pPr marL="648000" lvl="3" indent="-216000">
                <a:lnSpc>
                  <a:spcPct val="90000"/>
                </a:lnSpc>
                <a:spcAft>
                  <a:spcPts val="600"/>
                </a:spcAft>
                <a:buClr>
                  <a:schemeClr val="accent1">
                    <a:lumMod val="100000"/>
                  </a:schemeClr>
                </a:buClr>
                <a:buSzPct val="100000"/>
                <a:buFont typeface="Arial" panose="020B0604020202020204" pitchFamily="34" charset="0"/>
                <a:buChar char="●"/>
                <a:defRPr sz="1400">
                  <a:latin typeface="TDC NET" panose="00000500000000000000" pitchFamily="2" charset="0"/>
                </a:defRPr>
              </a:lvl4pPr>
              <a:lvl5pPr marL="0" lvl="4">
                <a:lnSpc>
                  <a:spcPct val="90000"/>
                </a:lnSpc>
                <a:spcAft>
                  <a:spcPts val="600"/>
                </a:spcAft>
                <a:buSzPct val="100000"/>
                <a:buFont typeface="Arial" panose="020B0604020202020204" pitchFamily="34" charset="0"/>
                <a:buChar char="​"/>
                <a:defRPr sz="1400">
                  <a:latin typeface="TDC NET" panose="00000500000000000000" pitchFamily="2"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dirty="0" err="1">
                <a:sym typeface="TDC NET" panose="00000500000000000000" pitchFamily="2" charset="0"/>
              </a:endParaRPr>
            </a:p>
          </p:txBody>
        </p:sp>
        <p:pic>
          <p:nvPicPr>
            <p:cNvPr id="8" name="Grafik 13">
              <a:extLst>
                <a:ext uri="{FF2B5EF4-FFF2-40B4-BE49-F238E27FC236}">
                  <a16:creationId xmlns:a16="http://schemas.microsoft.com/office/drawing/2014/main" id="{84EEFD63-4E46-4509-806B-39B748E81E75}"/>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393663" y="2393878"/>
              <a:ext cx="1968502" cy="560829"/>
            </a:xfrm>
            <a:prstGeom prst="rect">
              <a:avLst/>
            </a:prstGeom>
          </p:spPr>
        </p:pic>
        <p:sp>
          <p:nvSpPr>
            <p:cNvPr id="9" name="TextBox 12">
              <a:extLst>
                <a:ext uri="{FF2B5EF4-FFF2-40B4-BE49-F238E27FC236}">
                  <a16:creationId xmlns:a16="http://schemas.microsoft.com/office/drawing/2014/main" id="{D24F0CC0-D9ED-4BAA-99E9-E1331092F461}"/>
                </a:ext>
              </a:extLst>
            </p:cNvPr>
            <p:cNvSpPr txBox="1"/>
            <p:nvPr/>
          </p:nvSpPr>
          <p:spPr>
            <a:xfrm>
              <a:off x="1850752" y="3002488"/>
              <a:ext cx="3195263" cy="1181529"/>
            </a:xfrm>
            <a:prstGeom prst="rect">
              <a:avLst/>
            </a:prstGeom>
            <a:grpFill/>
          </p:spPr>
          <p:txBody>
            <a:bodyPr wrap="square" lIns="0" tIns="0" rIns="0" bIns="0" rtlCol="0">
              <a:noAutofit/>
            </a:bodyPr>
            <a:lstStyle>
              <a:defPPr>
                <a:defRPr lang="en-US"/>
              </a:defPPr>
              <a:lvl1pPr indent="-241200">
                <a:lnSpc>
                  <a:spcPct val="90000"/>
                </a:lnSpc>
                <a:spcAft>
                  <a:spcPts val="600"/>
                </a:spcAft>
                <a:buClr>
                  <a:schemeClr val="accent1"/>
                </a:buClr>
                <a:buSzPct val="100000"/>
                <a:buFont typeface="Arial" panose="020B0604020202020204" pitchFamily="34" charset="0"/>
                <a:buChar char="●"/>
                <a:defRPr sz="1400">
                  <a:solidFill>
                    <a:schemeClr val="accent2">
                      <a:lumMod val="100000"/>
                    </a:schemeClr>
                  </a:solidFill>
                  <a:latin typeface="TDC NET" panose="00000500000000000000" pitchFamily="2" charset="0"/>
                </a:defRPr>
              </a:lvl1pPr>
              <a:lvl2pPr marL="216000" lvl="1" indent="-216000">
                <a:lnSpc>
                  <a:spcPct val="90000"/>
                </a:lnSpc>
                <a:spcAft>
                  <a:spcPts val="600"/>
                </a:spcAft>
                <a:buClr>
                  <a:schemeClr val="accent1">
                    <a:lumMod val="100000"/>
                  </a:schemeClr>
                </a:buClr>
                <a:buSzPct val="100000"/>
                <a:buFont typeface="Arial" panose="020B0604020202020204" pitchFamily="34" charset="0"/>
                <a:buChar char="●"/>
                <a:defRPr sz="1400">
                  <a:solidFill>
                    <a:schemeClr val="accent2">
                      <a:lumMod val="100000"/>
                    </a:schemeClr>
                  </a:solidFill>
                  <a:latin typeface="TDC NET" panose="00000500000000000000" pitchFamily="2" charset="0"/>
                </a:defRPr>
              </a:lvl2pPr>
              <a:lvl3pPr marL="432000" lvl="2" indent="-216000">
                <a:lnSpc>
                  <a:spcPct val="90000"/>
                </a:lnSpc>
                <a:spcAft>
                  <a:spcPts val="600"/>
                </a:spcAft>
                <a:buClr>
                  <a:schemeClr val="accent1">
                    <a:lumMod val="100000"/>
                  </a:schemeClr>
                </a:buClr>
                <a:buSzPct val="100000"/>
                <a:buFont typeface="Arial" panose="020B0604020202020204" pitchFamily="34" charset="0"/>
                <a:buChar char="−"/>
                <a:defRPr sz="1400">
                  <a:solidFill>
                    <a:schemeClr val="accent2">
                      <a:lumMod val="100000"/>
                    </a:schemeClr>
                  </a:solidFill>
                  <a:latin typeface="TDC NET" panose="00000500000000000000" pitchFamily="2" charset="0"/>
                </a:defRPr>
              </a:lvl3pPr>
              <a:lvl4pPr marL="648000" lvl="3" indent="-216000">
                <a:lnSpc>
                  <a:spcPct val="90000"/>
                </a:lnSpc>
                <a:spcAft>
                  <a:spcPts val="600"/>
                </a:spcAft>
                <a:buClr>
                  <a:schemeClr val="accent1">
                    <a:lumMod val="100000"/>
                  </a:schemeClr>
                </a:buClr>
                <a:buSzPct val="100000"/>
                <a:buFont typeface="Arial" panose="020B0604020202020204" pitchFamily="34" charset="0"/>
                <a:buChar char="●"/>
                <a:defRPr sz="1400">
                  <a:solidFill>
                    <a:schemeClr val="accent2">
                      <a:lumMod val="100000"/>
                    </a:schemeClr>
                  </a:solidFill>
                  <a:latin typeface="TDC NET" panose="00000500000000000000" pitchFamily="2" charset="0"/>
                </a:defRPr>
              </a:lvl4pPr>
              <a:lvl5pPr marL="0" lvl="4">
                <a:lnSpc>
                  <a:spcPct val="90000"/>
                </a:lnSpc>
                <a:spcAft>
                  <a:spcPts val="600"/>
                </a:spcAft>
                <a:buSzPct val="100000"/>
                <a:buFont typeface="Arial" panose="020B0604020202020204" pitchFamily="34" charset="0"/>
                <a:buChar char="​"/>
                <a:defRPr sz="1400">
                  <a:solidFill>
                    <a:schemeClr val="accent2">
                      <a:lumMod val="100000"/>
                    </a:schemeClr>
                  </a:solidFill>
                  <a:latin typeface="TDC NET" panose="00000500000000000000" pitchFamily="2" charset="0"/>
                </a:defRPr>
              </a:lvl5pPr>
            </a:lstStyle>
            <a:p>
              <a:pPr marL="0" lvl="1" indent="0" algn="ctr">
                <a:buNone/>
              </a:pPr>
              <a:r>
                <a:rPr lang="da-DK" dirty="0">
                  <a:solidFill>
                    <a:schemeClr val="bg1"/>
                  </a:solidFill>
                  <a:sym typeface="TDC NET" panose="00000500000000000000" pitchFamily="2" charset="0"/>
                </a:rPr>
                <a:t>Jonas Milan Johansen</a:t>
              </a:r>
            </a:p>
            <a:p>
              <a:pPr marL="0" lvl="1" indent="0" algn="ctr">
                <a:buNone/>
              </a:pPr>
              <a:r>
                <a:rPr lang="da-DK" dirty="0">
                  <a:solidFill>
                    <a:schemeClr val="bg1"/>
                  </a:solidFill>
                  <a:sym typeface="TDC NET" panose="00000500000000000000" pitchFamily="2" charset="0"/>
                </a:rPr>
                <a:t>TDC NET</a:t>
              </a:r>
            </a:p>
            <a:p>
              <a:pPr marL="0" lvl="1" indent="0" algn="ctr">
                <a:buNone/>
              </a:pPr>
              <a:r>
                <a:rPr lang="da-DK" sz="1200" dirty="0">
                  <a:solidFill>
                    <a:schemeClr val="bg1"/>
                  </a:solidFill>
                  <a:sym typeface="TDC NET" panose="00000500000000000000" pitchFamily="2" charset="0"/>
                </a:rPr>
                <a:t>Commercial </a:t>
              </a:r>
              <a:r>
                <a:rPr lang="da-DK" sz="1200" dirty="0" err="1">
                  <a:solidFill>
                    <a:schemeClr val="bg1"/>
                  </a:solidFill>
                  <a:sym typeface="TDC NET" panose="00000500000000000000" pitchFamily="2" charset="0"/>
                </a:rPr>
                <a:t>Account</a:t>
              </a:r>
              <a:r>
                <a:rPr lang="da-DK" sz="1200" dirty="0">
                  <a:solidFill>
                    <a:schemeClr val="bg1"/>
                  </a:solidFill>
                  <a:sym typeface="TDC NET" panose="00000500000000000000" pitchFamily="2" charset="0"/>
                </a:rPr>
                <a:t> Manager</a:t>
              </a:r>
            </a:p>
          </p:txBody>
        </p:sp>
      </p:grpSp>
    </p:spTree>
    <p:extLst>
      <p:ext uri="{BB962C8B-B14F-4D97-AF65-F5344CB8AC3E}">
        <p14:creationId xmlns:p14="http://schemas.microsoft.com/office/powerpoint/2010/main" val="25218334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9FAFC2-6193-4542-BD0A-B70232FDA1B2}"/>
              </a:ext>
            </a:extLst>
          </p:cNvPr>
          <p:cNvSpPr>
            <a:spLocks noGrp="1"/>
          </p:cNvSpPr>
          <p:nvPr>
            <p:ph type="title"/>
          </p:nvPr>
        </p:nvSpPr>
        <p:spPr>
          <a:xfrm>
            <a:off x="1935126" y="396000"/>
            <a:ext cx="9668874" cy="319318"/>
          </a:xfrm>
        </p:spPr>
        <p:txBody>
          <a:bodyPr/>
          <a:lstStyle/>
          <a:p>
            <a:r>
              <a:rPr lang="da-DK" dirty="0"/>
              <a:t>1. Opstart</a:t>
            </a:r>
          </a:p>
        </p:txBody>
      </p:sp>
      <p:sp>
        <p:nvSpPr>
          <p:cNvPr id="4" name="Pladsholder til tekst 3">
            <a:extLst>
              <a:ext uri="{FF2B5EF4-FFF2-40B4-BE49-F238E27FC236}">
                <a16:creationId xmlns:a16="http://schemas.microsoft.com/office/drawing/2014/main" id="{B25B56AA-52F6-4831-B512-5317CCECF74B}"/>
              </a:ext>
            </a:extLst>
          </p:cNvPr>
          <p:cNvSpPr>
            <a:spLocks noGrp="1"/>
          </p:cNvSpPr>
          <p:nvPr>
            <p:ph type="body" sz="quarter" idx="26"/>
          </p:nvPr>
        </p:nvSpPr>
        <p:spPr/>
        <p:txBody>
          <a:bodyPr/>
          <a:lstStyle/>
          <a:p>
            <a:endParaRPr lang="da-DK"/>
          </a:p>
        </p:txBody>
      </p:sp>
      <p:sp>
        <p:nvSpPr>
          <p:cNvPr id="5" name="Pil: pentagon 4">
            <a:extLst>
              <a:ext uri="{FF2B5EF4-FFF2-40B4-BE49-F238E27FC236}">
                <a16:creationId xmlns:a16="http://schemas.microsoft.com/office/drawing/2014/main" id="{95FACEF1-B26B-47ED-BFD1-25E8BACA6F4F}"/>
              </a:ext>
            </a:extLst>
          </p:cNvPr>
          <p:cNvSpPr/>
          <p:nvPr/>
        </p:nvSpPr>
        <p:spPr>
          <a:xfrm rot="5400000">
            <a:off x="-2028648" y="2616650"/>
            <a:ext cx="6200363" cy="967068"/>
          </a:xfrm>
          <a:prstGeom prst="homePlat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l">
              <a:lnSpc>
                <a:spcPct val="90000"/>
              </a:lnSpc>
            </a:pPr>
            <a:endParaRPr lang="da-DK" sz="1400" noProof="0" dirty="0" err="1"/>
          </a:p>
        </p:txBody>
      </p:sp>
      <p:grpSp>
        <p:nvGrpSpPr>
          <p:cNvPr id="6" name="Grafik 67">
            <a:extLst>
              <a:ext uri="{FF2B5EF4-FFF2-40B4-BE49-F238E27FC236}">
                <a16:creationId xmlns:a16="http://schemas.microsoft.com/office/drawing/2014/main" id="{48213927-9095-42E2-BBCB-6C6E18E34322}"/>
              </a:ext>
            </a:extLst>
          </p:cNvPr>
          <p:cNvGrpSpPr>
            <a:grpSpLocks noChangeAspect="1"/>
          </p:cNvGrpSpPr>
          <p:nvPr/>
        </p:nvGrpSpPr>
        <p:grpSpPr>
          <a:xfrm>
            <a:off x="948709" y="1750492"/>
            <a:ext cx="269092" cy="360000"/>
            <a:chOff x="758926" y="3404852"/>
            <a:chExt cx="405595" cy="542620"/>
          </a:xfrm>
        </p:grpSpPr>
        <p:sp>
          <p:nvSpPr>
            <p:cNvPr id="7" name="Freeform: Shape 221">
              <a:extLst>
                <a:ext uri="{FF2B5EF4-FFF2-40B4-BE49-F238E27FC236}">
                  <a16:creationId xmlns:a16="http://schemas.microsoft.com/office/drawing/2014/main" id="{3F4735A5-BFC1-491C-9702-39B5738A7FCF}"/>
                </a:ext>
              </a:extLst>
            </p:cNvPr>
            <p:cNvSpPr/>
            <p:nvPr/>
          </p:nvSpPr>
          <p:spPr>
            <a:xfrm>
              <a:off x="758926" y="3404852"/>
              <a:ext cx="405595" cy="542620"/>
            </a:xfrm>
            <a:custGeom>
              <a:avLst/>
              <a:gdLst>
                <a:gd name="connsiteX0" fmla="*/ 0 w 405594"/>
                <a:gd name="connsiteY0" fmla="*/ 0 h 542620"/>
                <a:gd name="connsiteX1" fmla="*/ 0 w 405594"/>
                <a:gd name="connsiteY1" fmla="*/ 543292 h 542620"/>
                <a:gd name="connsiteX2" fmla="*/ 405937 w 405594"/>
                <a:gd name="connsiteY2" fmla="*/ 543292 h 542620"/>
                <a:gd name="connsiteX3" fmla="*/ 405937 w 405594"/>
                <a:gd name="connsiteY3" fmla="*/ 0 h 542620"/>
                <a:gd name="connsiteX4" fmla="*/ 367981 w 405594"/>
                <a:gd name="connsiteY4" fmla="*/ 505349 h 542620"/>
                <a:gd name="connsiteX5" fmla="*/ 38011 w 405594"/>
                <a:gd name="connsiteY5" fmla="*/ 505349 h 542620"/>
                <a:gd name="connsiteX6" fmla="*/ 38011 w 405594"/>
                <a:gd name="connsiteY6" fmla="*/ 38093 h 542620"/>
                <a:gd name="connsiteX7" fmla="*/ 367981 w 405594"/>
                <a:gd name="connsiteY7" fmla="*/ 38093 h 542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5594" h="542620">
                  <a:moveTo>
                    <a:pt x="0" y="0"/>
                  </a:moveTo>
                  <a:lnTo>
                    <a:pt x="0" y="543292"/>
                  </a:lnTo>
                  <a:lnTo>
                    <a:pt x="405937" y="543292"/>
                  </a:lnTo>
                  <a:lnTo>
                    <a:pt x="405937" y="0"/>
                  </a:lnTo>
                  <a:close/>
                  <a:moveTo>
                    <a:pt x="367981" y="505349"/>
                  </a:moveTo>
                  <a:lnTo>
                    <a:pt x="38011" y="505349"/>
                  </a:lnTo>
                  <a:lnTo>
                    <a:pt x="38011" y="38093"/>
                  </a:lnTo>
                  <a:lnTo>
                    <a:pt x="367981" y="38093"/>
                  </a:lnTo>
                  <a:close/>
                </a:path>
              </a:pathLst>
            </a:custGeom>
            <a:solidFill>
              <a:srgbClr val="3755D7"/>
            </a:solidFill>
            <a:ln w="1363" cap="flat">
              <a:noFill/>
              <a:prstDash val="solid"/>
              <a:miter/>
            </a:ln>
          </p:spPr>
          <p:txBody>
            <a:bodyPr rtlCol="0" anchor="ctr"/>
            <a:lstStyle/>
            <a:p>
              <a:endParaRPr lang="en-GB">
                <a:latin typeface="+mj-lt"/>
              </a:endParaRPr>
            </a:p>
          </p:txBody>
        </p:sp>
        <p:sp>
          <p:nvSpPr>
            <p:cNvPr id="8" name="Freeform: Shape 222">
              <a:extLst>
                <a:ext uri="{FF2B5EF4-FFF2-40B4-BE49-F238E27FC236}">
                  <a16:creationId xmlns:a16="http://schemas.microsoft.com/office/drawing/2014/main" id="{3013A812-F5B9-4F6B-BB38-134046DD86A9}"/>
                </a:ext>
              </a:extLst>
            </p:cNvPr>
            <p:cNvSpPr/>
            <p:nvPr/>
          </p:nvSpPr>
          <p:spPr>
            <a:xfrm>
              <a:off x="843745" y="3502716"/>
              <a:ext cx="119212" cy="36997"/>
            </a:xfrm>
            <a:custGeom>
              <a:avLst/>
              <a:gdLst>
                <a:gd name="connsiteX0" fmla="*/ 0 w 119212"/>
                <a:gd name="connsiteY0" fmla="*/ 0 h 36996"/>
                <a:gd name="connsiteX1" fmla="*/ 119678 w 119212"/>
                <a:gd name="connsiteY1" fmla="*/ 0 h 36996"/>
                <a:gd name="connsiteX2" fmla="*/ 119678 w 119212"/>
                <a:gd name="connsiteY2" fmla="*/ 38011 h 36996"/>
                <a:gd name="connsiteX3" fmla="*/ 0 w 119212"/>
                <a:gd name="connsiteY3" fmla="*/ 38011 h 36996"/>
              </a:gdLst>
              <a:ahLst/>
              <a:cxnLst>
                <a:cxn ang="0">
                  <a:pos x="connsiteX0" y="connsiteY0"/>
                </a:cxn>
                <a:cxn ang="0">
                  <a:pos x="connsiteX1" y="connsiteY1"/>
                </a:cxn>
                <a:cxn ang="0">
                  <a:pos x="connsiteX2" y="connsiteY2"/>
                </a:cxn>
                <a:cxn ang="0">
                  <a:pos x="connsiteX3" y="connsiteY3"/>
                </a:cxn>
              </a:cxnLst>
              <a:rect l="l" t="t" r="r" b="b"/>
              <a:pathLst>
                <a:path w="119212" h="36996">
                  <a:moveTo>
                    <a:pt x="0" y="0"/>
                  </a:moveTo>
                  <a:lnTo>
                    <a:pt x="119678" y="0"/>
                  </a:lnTo>
                  <a:lnTo>
                    <a:pt x="119678" y="38011"/>
                  </a:lnTo>
                  <a:lnTo>
                    <a:pt x="0" y="38011"/>
                  </a:lnTo>
                  <a:close/>
                </a:path>
              </a:pathLst>
            </a:custGeom>
            <a:solidFill>
              <a:srgbClr val="3755D7"/>
            </a:solidFill>
            <a:ln w="1363" cap="flat">
              <a:noFill/>
              <a:prstDash val="solid"/>
              <a:miter/>
            </a:ln>
          </p:spPr>
          <p:txBody>
            <a:bodyPr rtlCol="0" anchor="ctr"/>
            <a:lstStyle/>
            <a:p>
              <a:endParaRPr lang="en-GB">
                <a:latin typeface="+mj-lt"/>
              </a:endParaRPr>
            </a:p>
          </p:txBody>
        </p:sp>
        <p:sp>
          <p:nvSpPr>
            <p:cNvPr id="9" name="Freeform: Shape 223">
              <a:extLst>
                <a:ext uri="{FF2B5EF4-FFF2-40B4-BE49-F238E27FC236}">
                  <a16:creationId xmlns:a16="http://schemas.microsoft.com/office/drawing/2014/main" id="{BA44444E-7728-4FA6-8B76-BE069B1DB1EE}"/>
                </a:ext>
              </a:extLst>
            </p:cNvPr>
            <p:cNvSpPr/>
            <p:nvPr/>
          </p:nvSpPr>
          <p:spPr>
            <a:xfrm>
              <a:off x="843745" y="3813681"/>
              <a:ext cx="119212" cy="36997"/>
            </a:xfrm>
            <a:custGeom>
              <a:avLst/>
              <a:gdLst>
                <a:gd name="connsiteX0" fmla="*/ 0 w 119212"/>
                <a:gd name="connsiteY0" fmla="*/ 0 h 36996"/>
                <a:gd name="connsiteX1" fmla="*/ 119678 w 119212"/>
                <a:gd name="connsiteY1" fmla="*/ 0 h 36996"/>
                <a:gd name="connsiteX2" fmla="*/ 119678 w 119212"/>
                <a:gd name="connsiteY2" fmla="*/ 38011 h 36996"/>
                <a:gd name="connsiteX3" fmla="*/ 0 w 119212"/>
                <a:gd name="connsiteY3" fmla="*/ 38011 h 36996"/>
              </a:gdLst>
              <a:ahLst/>
              <a:cxnLst>
                <a:cxn ang="0">
                  <a:pos x="connsiteX0" y="connsiteY0"/>
                </a:cxn>
                <a:cxn ang="0">
                  <a:pos x="connsiteX1" y="connsiteY1"/>
                </a:cxn>
                <a:cxn ang="0">
                  <a:pos x="connsiteX2" y="connsiteY2"/>
                </a:cxn>
                <a:cxn ang="0">
                  <a:pos x="connsiteX3" y="connsiteY3"/>
                </a:cxn>
              </a:cxnLst>
              <a:rect l="l" t="t" r="r" b="b"/>
              <a:pathLst>
                <a:path w="119212" h="36996">
                  <a:moveTo>
                    <a:pt x="0" y="0"/>
                  </a:moveTo>
                  <a:lnTo>
                    <a:pt x="119678" y="0"/>
                  </a:lnTo>
                  <a:lnTo>
                    <a:pt x="119678" y="38011"/>
                  </a:lnTo>
                  <a:lnTo>
                    <a:pt x="0" y="38011"/>
                  </a:lnTo>
                  <a:close/>
                </a:path>
              </a:pathLst>
            </a:custGeom>
            <a:solidFill>
              <a:srgbClr val="3755D7"/>
            </a:solidFill>
            <a:ln w="1363" cap="flat">
              <a:noFill/>
              <a:prstDash val="solid"/>
              <a:miter/>
            </a:ln>
          </p:spPr>
          <p:txBody>
            <a:bodyPr rtlCol="0" anchor="ctr"/>
            <a:lstStyle/>
            <a:p>
              <a:endParaRPr lang="en-GB">
                <a:latin typeface="+mj-lt"/>
              </a:endParaRPr>
            </a:p>
          </p:txBody>
        </p:sp>
        <p:sp>
          <p:nvSpPr>
            <p:cNvPr id="10" name="Freeform: Shape 224">
              <a:extLst>
                <a:ext uri="{FF2B5EF4-FFF2-40B4-BE49-F238E27FC236}">
                  <a16:creationId xmlns:a16="http://schemas.microsoft.com/office/drawing/2014/main" id="{92D1F0A9-524C-46F1-A173-52EB448156B7}"/>
                </a:ext>
              </a:extLst>
            </p:cNvPr>
            <p:cNvSpPr/>
            <p:nvPr/>
          </p:nvSpPr>
          <p:spPr>
            <a:xfrm>
              <a:off x="843745" y="3579957"/>
              <a:ext cx="232943" cy="36997"/>
            </a:xfrm>
            <a:custGeom>
              <a:avLst/>
              <a:gdLst>
                <a:gd name="connsiteX0" fmla="*/ 0 w 232943"/>
                <a:gd name="connsiteY0" fmla="*/ 0 h 36996"/>
                <a:gd name="connsiteX1" fmla="*/ 233806 w 232943"/>
                <a:gd name="connsiteY1" fmla="*/ 0 h 36996"/>
                <a:gd name="connsiteX2" fmla="*/ 233806 w 232943"/>
                <a:gd name="connsiteY2" fmla="*/ 38011 h 36996"/>
                <a:gd name="connsiteX3" fmla="*/ 0 w 232943"/>
                <a:gd name="connsiteY3" fmla="*/ 38011 h 36996"/>
              </a:gdLst>
              <a:ahLst/>
              <a:cxnLst>
                <a:cxn ang="0">
                  <a:pos x="connsiteX0" y="connsiteY0"/>
                </a:cxn>
                <a:cxn ang="0">
                  <a:pos x="connsiteX1" y="connsiteY1"/>
                </a:cxn>
                <a:cxn ang="0">
                  <a:pos x="connsiteX2" y="connsiteY2"/>
                </a:cxn>
                <a:cxn ang="0">
                  <a:pos x="connsiteX3" y="connsiteY3"/>
                </a:cxn>
              </a:cxnLst>
              <a:rect l="l" t="t" r="r" b="b"/>
              <a:pathLst>
                <a:path w="232943" h="36996">
                  <a:moveTo>
                    <a:pt x="0" y="0"/>
                  </a:moveTo>
                  <a:lnTo>
                    <a:pt x="233806" y="0"/>
                  </a:lnTo>
                  <a:lnTo>
                    <a:pt x="233806" y="38011"/>
                  </a:lnTo>
                  <a:lnTo>
                    <a:pt x="0" y="38011"/>
                  </a:lnTo>
                  <a:close/>
                </a:path>
              </a:pathLst>
            </a:custGeom>
            <a:solidFill>
              <a:srgbClr val="3755D7"/>
            </a:solidFill>
            <a:ln w="1363" cap="flat">
              <a:noFill/>
              <a:prstDash val="solid"/>
              <a:miter/>
            </a:ln>
          </p:spPr>
          <p:txBody>
            <a:bodyPr rtlCol="0" anchor="ctr"/>
            <a:lstStyle/>
            <a:p>
              <a:endParaRPr lang="en-GB">
                <a:latin typeface="+mj-lt"/>
              </a:endParaRPr>
            </a:p>
          </p:txBody>
        </p:sp>
        <p:sp>
          <p:nvSpPr>
            <p:cNvPr id="11" name="Freeform: Shape 225">
              <a:extLst>
                <a:ext uri="{FF2B5EF4-FFF2-40B4-BE49-F238E27FC236}">
                  <a16:creationId xmlns:a16="http://schemas.microsoft.com/office/drawing/2014/main" id="{D3E45CEB-C5B3-483B-8472-7B969F400860}"/>
                </a:ext>
              </a:extLst>
            </p:cNvPr>
            <p:cNvSpPr/>
            <p:nvPr/>
          </p:nvSpPr>
          <p:spPr>
            <a:xfrm>
              <a:off x="843745" y="3657719"/>
              <a:ext cx="232943" cy="36997"/>
            </a:xfrm>
            <a:custGeom>
              <a:avLst/>
              <a:gdLst>
                <a:gd name="connsiteX0" fmla="*/ 0 w 232943"/>
                <a:gd name="connsiteY0" fmla="*/ 0 h 36996"/>
                <a:gd name="connsiteX1" fmla="*/ 233806 w 232943"/>
                <a:gd name="connsiteY1" fmla="*/ 0 h 36996"/>
                <a:gd name="connsiteX2" fmla="*/ 233806 w 232943"/>
                <a:gd name="connsiteY2" fmla="*/ 38011 h 36996"/>
                <a:gd name="connsiteX3" fmla="*/ 0 w 232943"/>
                <a:gd name="connsiteY3" fmla="*/ 38011 h 36996"/>
              </a:gdLst>
              <a:ahLst/>
              <a:cxnLst>
                <a:cxn ang="0">
                  <a:pos x="connsiteX0" y="connsiteY0"/>
                </a:cxn>
                <a:cxn ang="0">
                  <a:pos x="connsiteX1" y="connsiteY1"/>
                </a:cxn>
                <a:cxn ang="0">
                  <a:pos x="connsiteX2" y="connsiteY2"/>
                </a:cxn>
                <a:cxn ang="0">
                  <a:pos x="connsiteX3" y="connsiteY3"/>
                </a:cxn>
              </a:cxnLst>
              <a:rect l="l" t="t" r="r" b="b"/>
              <a:pathLst>
                <a:path w="232943" h="36996">
                  <a:moveTo>
                    <a:pt x="0" y="0"/>
                  </a:moveTo>
                  <a:lnTo>
                    <a:pt x="233806" y="0"/>
                  </a:lnTo>
                  <a:lnTo>
                    <a:pt x="233806" y="38011"/>
                  </a:lnTo>
                  <a:lnTo>
                    <a:pt x="0" y="38011"/>
                  </a:lnTo>
                  <a:close/>
                </a:path>
              </a:pathLst>
            </a:custGeom>
            <a:solidFill>
              <a:srgbClr val="3755D7"/>
            </a:solidFill>
            <a:ln w="1363" cap="flat">
              <a:noFill/>
              <a:prstDash val="solid"/>
              <a:miter/>
            </a:ln>
          </p:spPr>
          <p:txBody>
            <a:bodyPr rtlCol="0" anchor="ctr"/>
            <a:lstStyle/>
            <a:p>
              <a:endParaRPr lang="en-GB">
                <a:latin typeface="+mj-lt"/>
              </a:endParaRPr>
            </a:p>
          </p:txBody>
        </p:sp>
        <p:sp>
          <p:nvSpPr>
            <p:cNvPr id="12" name="Freeform: Shape 226">
              <a:extLst>
                <a:ext uri="{FF2B5EF4-FFF2-40B4-BE49-F238E27FC236}">
                  <a16:creationId xmlns:a16="http://schemas.microsoft.com/office/drawing/2014/main" id="{D417C155-614B-471F-B221-9276A4BC648D}"/>
                </a:ext>
              </a:extLst>
            </p:cNvPr>
            <p:cNvSpPr/>
            <p:nvPr/>
          </p:nvSpPr>
          <p:spPr>
            <a:xfrm>
              <a:off x="843745" y="3734878"/>
              <a:ext cx="232943" cy="36997"/>
            </a:xfrm>
            <a:custGeom>
              <a:avLst/>
              <a:gdLst>
                <a:gd name="connsiteX0" fmla="*/ 0 w 232943"/>
                <a:gd name="connsiteY0" fmla="*/ 0 h 36996"/>
                <a:gd name="connsiteX1" fmla="*/ 233806 w 232943"/>
                <a:gd name="connsiteY1" fmla="*/ 0 h 36996"/>
                <a:gd name="connsiteX2" fmla="*/ 233806 w 232943"/>
                <a:gd name="connsiteY2" fmla="*/ 38011 h 36996"/>
                <a:gd name="connsiteX3" fmla="*/ 0 w 232943"/>
                <a:gd name="connsiteY3" fmla="*/ 38011 h 36996"/>
              </a:gdLst>
              <a:ahLst/>
              <a:cxnLst>
                <a:cxn ang="0">
                  <a:pos x="connsiteX0" y="connsiteY0"/>
                </a:cxn>
                <a:cxn ang="0">
                  <a:pos x="connsiteX1" y="connsiteY1"/>
                </a:cxn>
                <a:cxn ang="0">
                  <a:pos x="connsiteX2" y="connsiteY2"/>
                </a:cxn>
                <a:cxn ang="0">
                  <a:pos x="connsiteX3" y="connsiteY3"/>
                </a:cxn>
              </a:cxnLst>
              <a:rect l="l" t="t" r="r" b="b"/>
              <a:pathLst>
                <a:path w="232943" h="36996">
                  <a:moveTo>
                    <a:pt x="0" y="0"/>
                  </a:moveTo>
                  <a:lnTo>
                    <a:pt x="233806" y="0"/>
                  </a:lnTo>
                  <a:lnTo>
                    <a:pt x="233806" y="38011"/>
                  </a:lnTo>
                  <a:lnTo>
                    <a:pt x="0" y="38011"/>
                  </a:lnTo>
                  <a:close/>
                </a:path>
              </a:pathLst>
            </a:custGeom>
            <a:solidFill>
              <a:srgbClr val="3755D7"/>
            </a:solidFill>
            <a:ln w="1363" cap="flat">
              <a:noFill/>
              <a:prstDash val="solid"/>
              <a:miter/>
            </a:ln>
          </p:spPr>
          <p:txBody>
            <a:bodyPr rtlCol="0" anchor="ctr"/>
            <a:lstStyle/>
            <a:p>
              <a:endParaRPr lang="en-GB">
                <a:latin typeface="+mj-lt"/>
              </a:endParaRPr>
            </a:p>
          </p:txBody>
        </p:sp>
      </p:grpSp>
      <p:sp>
        <p:nvSpPr>
          <p:cNvPr id="13" name="Grafik 93">
            <a:extLst>
              <a:ext uri="{FF2B5EF4-FFF2-40B4-BE49-F238E27FC236}">
                <a16:creationId xmlns:a16="http://schemas.microsoft.com/office/drawing/2014/main" id="{C68166B9-1755-48E2-A0B9-83A8107D63AB}"/>
              </a:ext>
            </a:extLst>
          </p:cNvPr>
          <p:cNvSpPr/>
          <p:nvPr/>
        </p:nvSpPr>
        <p:spPr>
          <a:xfrm>
            <a:off x="873560" y="3908986"/>
            <a:ext cx="383398" cy="246708"/>
          </a:xfrm>
          <a:custGeom>
            <a:avLst/>
            <a:gdLst>
              <a:gd name="connsiteX0" fmla="*/ 0 w 506994"/>
              <a:gd name="connsiteY0" fmla="*/ 0 h 349415"/>
              <a:gd name="connsiteX1" fmla="*/ 0 w 506994"/>
              <a:gd name="connsiteY1" fmla="*/ 350100 h 349415"/>
              <a:gd name="connsiteX2" fmla="*/ 507501 w 506994"/>
              <a:gd name="connsiteY2" fmla="*/ 350100 h 349415"/>
              <a:gd name="connsiteX3" fmla="*/ 507501 w 506994"/>
              <a:gd name="connsiteY3" fmla="*/ 0 h 349415"/>
              <a:gd name="connsiteX4" fmla="*/ 424779 w 506994"/>
              <a:gd name="connsiteY4" fmla="*/ 38367 h 349415"/>
              <a:gd name="connsiteX5" fmla="*/ 253716 w 506994"/>
              <a:gd name="connsiteY5" fmla="*/ 151975 h 349415"/>
              <a:gd name="connsiteX6" fmla="*/ 82709 w 506994"/>
              <a:gd name="connsiteY6" fmla="*/ 38367 h 349415"/>
              <a:gd name="connsiteX7" fmla="*/ 38367 w 506994"/>
              <a:gd name="connsiteY7" fmla="*/ 311733 h 349415"/>
              <a:gd name="connsiteX8" fmla="*/ 38367 w 506994"/>
              <a:gd name="connsiteY8" fmla="*/ 54920 h 349415"/>
              <a:gd name="connsiteX9" fmla="*/ 253716 w 506994"/>
              <a:gd name="connsiteY9" fmla="*/ 198043 h 349415"/>
              <a:gd name="connsiteX10" fmla="*/ 469134 w 506994"/>
              <a:gd name="connsiteY10" fmla="*/ 54920 h 349415"/>
              <a:gd name="connsiteX11" fmla="*/ 469134 w 506994"/>
              <a:gd name="connsiteY11" fmla="*/ 311692 h 34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6994" h="349415">
                <a:moveTo>
                  <a:pt x="0" y="0"/>
                </a:moveTo>
                <a:lnTo>
                  <a:pt x="0" y="350100"/>
                </a:lnTo>
                <a:lnTo>
                  <a:pt x="507501" y="350100"/>
                </a:lnTo>
                <a:lnTo>
                  <a:pt x="507501" y="0"/>
                </a:lnTo>
                <a:close/>
                <a:moveTo>
                  <a:pt x="424779" y="38367"/>
                </a:moveTo>
                <a:lnTo>
                  <a:pt x="253716" y="151975"/>
                </a:lnTo>
                <a:lnTo>
                  <a:pt x="82709" y="38367"/>
                </a:lnTo>
                <a:close/>
                <a:moveTo>
                  <a:pt x="38367" y="311733"/>
                </a:moveTo>
                <a:lnTo>
                  <a:pt x="38367" y="54920"/>
                </a:lnTo>
                <a:lnTo>
                  <a:pt x="253716" y="198043"/>
                </a:lnTo>
                <a:lnTo>
                  <a:pt x="469134" y="54920"/>
                </a:lnTo>
                <a:lnTo>
                  <a:pt x="469134" y="311692"/>
                </a:lnTo>
                <a:close/>
              </a:path>
            </a:pathLst>
          </a:custGeom>
          <a:solidFill>
            <a:srgbClr val="3755D7"/>
          </a:solidFill>
          <a:ln w="1363" cap="flat">
            <a:noFill/>
            <a:prstDash val="solid"/>
            <a:miter/>
          </a:ln>
        </p:spPr>
        <p:txBody>
          <a:bodyPr rtlCol="0" anchor="ctr"/>
          <a:lstStyle/>
          <a:p>
            <a:endParaRPr lang="en-GB">
              <a:latin typeface="+mj-lt"/>
            </a:endParaRPr>
          </a:p>
        </p:txBody>
      </p:sp>
      <p:sp>
        <p:nvSpPr>
          <p:cNvPr id="15" name="Tekstfelt 14">
            <a:extLst>
              <a:ext uri="{FF2B5EF4-FFF2-40B4-BE49-F238E27FC236}">
                <a16:creationId xmlns:a16="http://schemas.microsoft.com/office/drawing/2014/main" id="{5C6DD4C4-D632-493C-B91F-DE16C45542BA}"/>
              </a:ext>
            </a:extLst>
          </p:cNvPr>
          <p:cNvSpPr txBox="1"/>
          <p:nvPr/>
        </p:nvSpPr>
        <p:spPr bwMode="gray">
          <a:xfrm>
            <a:off x="707615" y="2226665"/>
            <a:ext cx="749280" cy="123111"/>
          </a:xfrm>
          <a:prstGeom prst="rect">
            <a:avLst/>
          </a:prstGeom>
          <a:noFill/>
        </p:spPr>
        <p:txBody>
          <a:bodyPr vert="horz" wrap="square" lIns="0" tIns="0" rIns="0" bIns="0" rtlCol="0">
            <a:spAutoFit/>
          </a:bodyPr>
          <a:lstStyle/>
          <a:p>
            <a:pPr algn="ctr"/>
            <a:r>
              <a:rPr lang="da-DK" sz="800" b="1" kern="0" dirty="0">
                <a:solidFill>
                  <a:schemeClr val="accent2"/>
                </a:solidFill>
                <a:latin typeface="+mj-lt"/>
              </a:rPr>
              <a:t>Aftale</a:t>
            </a:r>
          </a:p>
        </p:txBody>
      </p:sp>
      <p:sp>
        <p:nvSpPr>
          <p:cNvPr id="16" name="Tekstfelt 15">
            <a:extLst>
              <a:ext uri="{FF2B5EF4-FFF2-40B4-BE49-F238E27FC236}">
                <a16:creationId xmlns:a16="http://schemas.microsoft.com/office/drawing/2014/main" id="{108FE63F-730B-4CCE-8BE8-22D8CFBF0F6C}"/>
              </a:ext>
            </a:extLst>
          </p:cNvPr>
          <p:cNvSpPr txBox="1"/>
          <p:nvPr/>
        </p:nvSpPr>
        <p:spPr bwMode="gray">
          <a:xfrm>
            <a:off x="690619" y="4305502"/>
            <a:ext cx="749280" cy="123111"/>
          </a:xfrm>
          <a:prstGeom prst="rect">
            <a:avLst/>
          </a:prstGeom>
          <a:noFill/>
        </p:spPr>
        <p:txBody>
          <a:bodyPr vert="horz" wrap="square" lIns="0" tIns="0" rIns="0" bIns="0" rtlCol="0">
            <a:spAutoFit/>
          </a:bodyPr>
          <a:lstStyle/>
          <a:p>
            <a:pPr algn="ctr"/>
            <a:r>
              <a:rPr lang="da-DK" sz="800" b="1" kern="0" dirty="0">
                <a:solidFill>
                  <a:schemeClr val="accent2"/>
                </a:solidFill>
                <a:latin typeface="+mj-lt"/>
              </a:rPr>
              <a:t>Opstart</a:t>
            </a:r>
          </a:p>
        </p:txBody>
      </p:sp>
      <p:sp>
        <p:nvSpPr>
          <p:cNvPr id="17" name="Pladsholder til indhold 16">
            <a:extLst>
              <a:ext uri="{FF2B5EF4-FFF2-40B4-BE49-F238E27FC236}">
                <a16:creationId xmlns:a16="http://schemas.microsoft.com/office/drawing/2014/main" id="{17C800EE-F8A1-4FA9-9116-66B8493340F6}"/>
              </a:ext>
            </a:extLst>
          </p:cNvPr>
          <p:cNvSpPr txBox="1">
            <a:spLocks noGrp="1"/>
          </p:cNvSpPr>
          <p:nvPr>
            <p:ph idx="1"/>
          </p:nvPr>
        </p:nvSpPr>
        <p:spPr>
          <a:xfrm>
            <a:off x="1845904" y="951429"/>
            <a:ext cx="5953256" cy="3530197"/>
          </a:xfrm>
          <a:prstGeom prst="rect">
            <a:avLst/>
          </a:prstGeom>
          <a:noFill/>
        </p:spPr>
        <p:txBody>
          <a:bodyPr wrap="square" lIns="0" tIns="0" rIns="0" bIns="0" rtlCol="0">
            <a:spAutoFit/>
          </a:bodyPr>
          <a:lstStyle/>
          <a:p>
            <a:pPr marL="0" indent="0" algn="l">
              <a:lnSpc>
                <a:spcPct val="90000"/>
              </a:lnSpc>
              <a:buClr>
                <a:schemeClr val="accent1"/>
              </a:buClr>
              <a:buSzPct val="110000"/>
              <a:buNone/>
            </a:pPr>
            <a:r>
              <a:rPr lang="da-DK" sz="1800" dirty="0">
                <a:solidFill>
                  <a:schemeClr val="accent2"/>
                </a:solidFill>
              </a:rPr>
              <a:t>Efter indgået aftale vil TDC NET aftale besigtigelse med foreningen. </a:t>
            </a:r>
          </a:p>
          <a:p>
            <a:pPr marL="0" indent="0" algn="l">
              <a:lnSpc>
                <a:spcPct val="90000"/>
              </a:lnSpc>
              <a:buClr>
                <a:schemeClr val="accent1"/>
              </a:buClr>
              <a:buSzPct val="110000"/>
              <a:buNone/>
            </a:pPr>
            <a:endParaRPr lang="da-DK" sz="1800" dirty="0"/>
          </a:p>
          <a:p>
            <a:pPr marL="0" indent="0" algn="l">
              <a:lnSpc>
                <a:spcPct val="90000"/>
              </a:lnSpc>
              <a:buClr>
                <a:schemeClr val="accent1"/>
              </a:buClr>
              <a:buSzPct val="110000"/>
              <a:buNone/>
            </a:pPr>
            <a:r>
              <a:rPr lang="da-DK" sz="1800" dirty="0">
                <a:solidFill>
                  <a:schemeClr val="accent2"/>
                </a:solidFill>
              </a:rPr>
              <a:t>TDC NET forventer at starte op i området omkring august 2024 og forventer at være færdige </a:t>
            </a:r>
            <a:r>
              <a:rPr lang="da-DK" sz="1800">
                <a:solidFill>
                  <a:schemeClr val="accent2"/>
                </a:solidFill>
              </a:rPr>
              <a:t>omkring december 2024. </a:t>
            </a:r>
            <a:endParaRPr lang="da-DK" sz="1800" dirty="0">
              <a:solidFill>
                <a:schemeClr val="accent2"/>
              </a:solidFill>
            </a:endParaRPr>
          </a:p>
          <a:p>
            <a:pPr marL="0" indent="0" algn="l">
              <a:lnSpc>
                <a:spcPct val="90000"/>
              </a:lnSpc>
              <a:buClr>
                <a:schemeClr val="accent1"/>
              </a:buClr>
              <a:buSzPct val="110000"/>
              <a:buNone/>
            </a:pPr>
            <a:endParaRPr lang="da-DK" sz="1800" dirty="0"/>
          </a:p>
          <a:p>
            <a:pPr marL="0" indent="0" algn="l">
              <a:lnSpc>
                <a:spcPct val="90000"/>
              </a:lnSpc>
              <a:buClr>
                <a:schemeClr val="accent1"/>
              </a:buClr>
              <a:buSzPct val="110000"/>
              <a:buNone/>
            </a:pPr>
            <a:r>
              <a:rPr lang="da-DK" sz="1800" dirty="0">
                <a:solidFill>
                  <a:schemeClr val="accent2"/>
                </a:solidFill>
              </a:rPr>
              <a:t>Nærmere tidsplan </a:t>
            </a:r>
            <a:r>
              <a:rPr lang="da-DK" sz="1800" dirty="0"/>
              <a:t>aftales med foreningen når vi nærmer os opstart. </a:t>
            </a:r>
            <a:endParaRPr lang="da-DK" sz="1800" dirty="0">
              <a:solidFill>
                <a:schemeClr val="accent2"/>
              </a:solidFill>
            </a:endParaRPr>
          </a:p>
          <a:p>
            <a:pPr marL="0" indent="0" algn="l">
              <a:lnSpc>
                <a:spcPct val="90000"/>
              </a:lnSpc>
              <a:buClr>
                <a:schemeClr val="accent1"/>
              </a:buClr>
              <a:buSzPct val="110000"/>
              <a:buNone/>
            </a:pPr>
            <a:endParaRPr lang="da-DK" sz="1800" dirty="0"/>
          </a:p>
          <a:p>
            <a:pPr marL="0" indent="0" algn="l">
              <a:lnSpc>
                <a:spcPct val="90000"/>
              </a:lnSpc>
              <a:buClr>
                <a:schemeClr val="accent1"/>
              </a:buClr>
              <a:buSzPct val="110000"/>
              <a:buNone/>
            </a:pPr>
            <a:endParaRPr lang="da-DK" sz="1800" dirty="0">
              <a:solidFill>
                <a:schemeClr val="accent2"/>
              </a:solidFill>
            </a:endParaRPr>
          </a:p>
          <a:p>
            <a:pPr marL="0" indent="0" algn="l">
              <a:lnSpc>
                <a:spcPct val="90000"/>
              </a:lnSpc>
              <a:buClr>
                <a:schemeClr val="accent1"/>
              </a:buClr>
              <a:buSzPct val="110000"/>
              <a:buNone/>
            </a:pPr>
            <a:endParaRPr lang="da-DK" sz="1800" dirty="0"/>
          </a:p>
        </p:txBody>
      </p:sp>
      <p:pic>
        <p:nvPicPr>
          <p:cNvPr id="19" name="Pladsholder til indhold 7" descr="Et billede, der indeholder udendørs, græs, skilt, sidder&#10;&#10;Automatisk genereret beskrivelse">
            <a:extLst>
              <a:ext uri="{FF2B5EF4-FFF2-40B4-BE49-F238E27FC236}">
                <a16:creationId xmlns:a16="http://schemas.microsoft.com/office/drawing/2014/main" id="{EC8E6E64-3DF9-4B53-BA5B-2BB57A1B3A31}"/>
              </a:ext>
            </a:extLst>
          </p:cNvPr>
          <p:cNvPicPr>
            <a:picLocks noChangeAspect="1"/>
          </p:cNvPicPr>
          <p:nvPr/>
        </p:nvPicPr>
        <p:blipFill rotWithShape="1">
          <a:blip r:embed="rId2">
            <a:extLst>
              <a:ext uri="{28A0092B-C50C-407E-A947-70E740481C1C}">
                <a14:useLocalDpi xmlns:a14="http://schemas.microsoft.com/office/drawing/2010/main" val="0"/>
              </a:ext>
            </a:extLst>
          </a:blip>
          <a:srcRect l="7657" t="26174" r="57016" b="15868"/>
          <a:stretch/>
        </p:blipFill>
        <p:spPr>
          <a:xfrm>
            <a:off x="7921245" y="951430"/>
            <a:ext cx="3563140" cy="3897018"/>
          </a:xfrm>
          <a:prstGeom prst="rect">
            <a:avLst/>
          </a:prstGeom>
        </p:spPr>
      </p:pic>
      <p:sp>
        <p:nvSpPr>
          <p:cNvPr id="32" name="Rektangel 31">
            <a:extLst>
              <a:ext uri="{FF2B5EF4-FFF2-40B4-BE49-F238E27FC236}">
                <a16:creationId xmlns:a16="http://schemas.microsoft.com/office/drawing/2014/main" id="{D9D94228-A405-4422-8F2E-8C5E98C7086F}"/>
              </a:ext>
            </a:extLst>
          </p:cNvPr>
          <p:cNvSpPr/>
          <p:nvPr/>
        </p:nvSpPr>
        <p:spPr>
          <a:xfrm>
            <a:off x="7897334" y="4894663"/>
            <a:ext cx="3587052" cy="1020725"/>
          </a:xfrm>
          <a:prstGeom prst="rect">
            <a:avLst/>
          </a:prstGeom>
          <a:solidFill>
            <a:schemeClr val="accent4"/>
          </a:solidFill>
          <a:ln>
            <a:solidFill>
              <a:schemeClr val="tx1"/>
            </a:solidFill>
          </a:ln>
        </p:spPr>
        <p:style>
          <a:lnRef idx="0">
            <a:scrgbClr r="0" g="0" b="0"/>
          </a:lnRef>
          <a:fillRef idx="0">
            <a:scrgbClr r="0" g="0" b="0"/>
          </a:fillRef>
          <a:effectRef idx="0">
            <a:scrgbClr r="0" g="0" b="0"/>
          </a:effectRef>
          <a:fontRef idx="minor">
            <a:schemeClr val="lt1"/>
          </a:fontRef>
        </p:style>
        <p:txBody>
          <a:bodyPr lIns="72000" tIns="36000" rIns="72000" bIns="36000" rtlCol="0" anchor="ctr"/>
          <a:lstStyle/>
          <a:p>
            <a:pPr>
              <a:lnSpc>
                <a:spcPct val="90000"/>
              </a:lnSpc>
            </a:pPr>
            <a:r>
              <a:rPr lang="da-DK" sz="1400" dirty="0">
                <a:solidFill>
                  <a:schemeClr val="accent2"/>
                </a:solidFill>
              </a:rPr>
              <a:t>Foreningens </a:t>
            </a:r>
            <a:r>
              <a:rPr lang="da-DK" sz="1400" b="1" dirty="0">
                <a:solidFill>
                  <a:schemeClr val="accent2"/>
                </a:solidFill>
              </a:rPr>
              <a:t>tekniske kontaktperson </a:t>
            </a:r>
            <a:r>
              <a:rPr lang="da-DK" sz="1400" dirty="0">
                <a:solidFill>
                  <a:schemeClr val="accent2"/>
                </a:solidFill>
              </a:rPr>
              <a:t>skal have viden om bygning, kabler i fællesarealer og andre aspekter som TDC NET skal være opmærksomme på</a:t>
            </a:r>
            <a:endParaRPr lang="da-DK" sz="1400" noProof="0" dirty="0" err="1">
              <a:solidFill>
                <a:schemeClr val="accent2"/>
              </a:solidFill>
            </a:endParaRPr>
          </a:p>
        </p:txBody>
      </p:sp>
      <p:cxnSp>
        <p:nvCxnSpPr>
          <p:cNvPr id="3" name="Lige pilforbindelse 2">
            <a:extLst>
              <a:ext uri="{FF2B5EF4-FFF2-40B4-BE49-F238E27FC236}">
                <a16:creationId xmlns:a16="http://schemas.microsoft.com/office/drawing/2014/main" id="{C970793A-2840-1FBF-E6FE-BD98CDCE2881}"/>
              </a:ext>
            </a:extLst>
          </p:cNvPr>
          <p:cNvCxnSpPr>
            <a:cxnSpLocks/>
          </p:cNvCxnSpPr>
          <p:nvPr/>
        </p:nvCxnSpPr>
        <p:spPr>
          <a:xfrm>
            <a:off x="4945029" y="1446618"/>
            <a:ext cx="2837136" cy="3341510"/>
          </a:xfrm>
          <a:prstGeom prst="straightConnector1">
            <a:avLst/>
          </a:prstGeom>
          <a:ln w="6350">
            <a:solidFill>
              <a:srgbClr val="73A0E1">
                <a:alpha val="89804"/>
              </a:srgb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65577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9FAFC2-6193-4542-BD0A-B70232FDA1B2}"/>
              </a:ext>
            </a:extLst>
          </p:cNvPr>
          <p:cNvSpPr>
            <a:spLocks noGrp="1"/>
          </p:cNvSpPr>
          <p:nvPr>
            <p:ph type="title"/>
          </p:nvPr>
        </p:nvSpPr>
        <p:spPr>
          <a:xfrm>
            <a:off x="1855364" y="525556"/>
            <a:ext cx="9668874" cy="319318"/>
          </a:xfrm>
        </p:spPr>
        <p:txBody>
          <a:bodyPr/>
          <a:lstStyle/>
          <a:p>
            <a:r>
              <a:rPr lang="da-DK" dirty="0"/>
              <a:t>2. Gravning, Etablering og reetablering</a:t>
            </a:r>
          </a:p>
        </p:txBody>
      </p:sp>
      <p:sp>
        <p:nvSpPr>
          <p:cNvPr id="4" name="Pladsholder til tekst 3">
            <a:extLst>
              <a:ext uri="{FF2B5EF4-FFF2-40B4-BE49-F238E27FC236}">
                <a16:creationId xmlns:a16="http://schemas.microsoft.com/office/drawing/2014/main" id="{B25B56AA-52F6-4831-B512-5317CCECF74B}"/>
              </a:ext>
            </a:extLst>
          </p:cNvPr>
          <p:cNvSpPr>
            <a:spLocks noGrp="1"/>
          </p:cNvSpPr>
          <p:nvPr>
            <p:ph type="body" sz="quarter" idx="26"/>
          </p:nvPr>
        </p:nvSpPr>
        <p:spPr/>
        <p:txBody>
          <a:bodyPr/>
          <a:lstStyle/>
          <a:p>
            <a:endParaRPr lang="da-DK"/>
          </a:p>
        </p:txBody>
      </p:sp>
      <p:sp>
        <p:nvSpPr>
          <p:cNvPr id="5" name="Pil: pentagon 4">
            <a:extLst>
              <a:ext uri="{FF2B5EF4-FFF2-40B4-BE49-F238E27FC236}">
                <a16:creationId xmlns:a16="http://schemas.microsoft.com/office/drawing/2014/main" id="{95FACEF1-B26B-47ED-BFD1-25E8BACA6F4F}"/>
              </a:ext>
            </a:extLst>
          </p:cNvPr>
          <p:cNvSpPr/>
          <p:nvPr/>
        </p:nvSpPr>
        <p:spPr>
          <a:xfrm rot="5400000">
            <a:off x="-2028648" y="2616650"/>
            <a:ext cx="6200363" cy="967068"/>
          </a:xfrm>
          <a:prstGeom prst="homePlat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l">
              <a:lnSpc>
                <a:spcPct val="90000"/>
              </a:lnSpc>
            </a:pPr>
            <a:endParaRPr lang="da-DK" sz="1400" noProof="0" dirty="0" err="1"/>
          </a:p>
        </p:txBody>
      </p:sp>
      <p:sp>
        <p:nvSpPr>
          <p:cNvPr id="15" name="Tekstfelt 14">
            <a:extLst>
              <a:ext uri="{FF2B5EF4-FFF2-40B4-BE49-F238E27FC236}">
                <a16:creationId xmlns:a16="http://schemas.microsoft.com/office/drawing/2014/main" id="{5C6DD4C4-D632-493C-B91F-DE16C45542BA}"/>
              </a:ext>
            </a:extLst>
          </p:cNvPr>
          <p:cNvSpPr txBox="1"/>
          <p:nvPr/>
        </p:nvSpPr>
        <p:spPr bwMode="gray">
          <a:xfrm>
            <a:off x="695894" y="2173956"/>
            <a:ext cx="749280" cy="123111"/>
          </a:xfrm>
          <a:prstGeom prst="rect">
            <a:avLst/>
          </a:prstGeom>
          <a:noFill/>
        </p:spPr>
        <p:txBody>
          <a:bodyPr vert="horz" wrap="square" lIns="0" tIns="0" rIns="0" bIns="0" rtlCol="0">
            <a:spAutoFit/>
          </a:bodyPr>
          <a:lstStyle/>
          <a:p>
            <a:pPr algn="ctr"/>
            <a:r>
              <a:rPr lang="da-DK" sz="800" b="1" kern="0" dirty="0">
                <a:solidFill>
                  <a:schemeClr val="accent2"/>
                </a:solidFill>
                <a:latin typeface="+mj-lt"/>
              </a:rPr>
              <a:t>Besigtigelse</a:t>
            </a:r>
          </a:p>
        </p:txBody>
      </p:sp>
      <p:sp>
        <p:nvSpPr>
          <p:cNvPr id="16" name="Tekstfelt 15">
            <a:extLst>
              <a:ext uri="{FF2B5EF4-FFF2-40B4-BE49-F238E27FC236}">
                <a16:creationId xmlns:a16="http://schemas.microsoft.com/office/drawing/2014/main" id="{108FE63F-730B-4CCE-8BE8-22D8CFBF0F6C}"/>
              </a:ext>
            </a:extLst>
          </p:cNvPr>
          <p:cNvSpPr txBox="1"/>
          <p:nvPr/>
        </p:nvSpPr>
        <p:spPr bwMode="gray">
          <a:xfrm>
            <a:off x="667184" y="4379339"/>
            <a:ext cx="749280" cy="123111"/>
          </a:xfrm>
          <a:prstGeom prst="rect">
            <a:avLst/>
          </a:prstGeom>
          <a:noFill/>
        </p:spPr>
        <p:txBody>
          <a:bodyPr vert="horz" wrap="square" lIns="0" tIns="0" rIns="0" bIns="0" rtlCol="0">
            <a:spAutoFit/>
          </a:bodyPr>
          <a:lstStyle/>
          <a:p>
            <a:pPr algn="ctr"/>
            <a:r>
              <a:rPr lang="da-DK" sz="800" b="1" kern="0" dirty="0">
                <a:solidFill>
                  <a:schemeClr val="accent2"/>
                </a:solidFill>
                <a:latin typeface="+mj-lt"/>
              </a:rPr>
              <a:t>Grav område</a:t>
            </a:r>
          </a:p>
        </p:txBody>
      </p:sp>
      <p:sp>
        <p:nvSpPr>
          <p:cNvPr id="20" name="Grafik 83">
            <a:extLst>
              <a:ext uri="{FF2B5EF4-FFF2-40B4-BE49-F238E27FC236}">
                <a16:creationId xmlns:a16="http://schemas.microsoft.com/office/drawing/2014/main" id="{57EECF6E-5CBC-4D71-86D4-206D6CCD06FD}"/>
              </a:ext>
            </a:extLst>
          </p:cNvPr>
          <p:cNvSpPr/>
          <p:nvPr/>
        </p:nvSpPr>
        <p:spPr>
          <a:xfrm>
            <a:off x="915564" y="1711236"/>
            <a:ext cx="309940" cy="372754"/>
          </a:xfrm>
          <a:custGeom>
            <a:avLst/>
            <a:gdLst>
              <a:gd name="connsiteX0" fmla="*/ 543786 w 542620"/>
              <a:gd name="connsiteY0" fmla="*/ 621465 h 620725"/>
              <a:gd name="connsiteX1" fmla="*/ 330163 w 542620"/>
              <a:gd name="connsiteY1" fmla="*/ 621465 h 620725"/>
              <a:gd name="connsiteX2" fmla="*/ 330163 w 542620"/>
              <a:gd name="connsiteY2" fmla="*/ 388412 h 620725"/>
              <a:gd name="connsiteX3" fmla="*/ 213691 w 542620"/>
              <a:gd name="connsiteY3" fmla="*/ 388412 h 620725"/>
              <a:gd name="connsiteX4" fmla="*/ 213691 w 542620"/>
              <a:gd name="connsiteY4" fmla="*/ 621465 h 620725"/>
              <a:gd name="connsiteX5" fmla="*/ 0 w 542620"/>
              <a:gd name="connsiteY5" fmla="*/ 621465 h 620725"/>
              <a:gd name="connsiteX6" fmla="*/ 0 w 542620"/>
              <a:gd name="connsiteY6" fmla="*/ 233053 h 620725"/>
              <a:gd name="connsiteX7" fmla="*/ 271900 w 542620"/>
              <a:gd name="connsiteY7" fmla="*/ 0 h 620725"/>
              <a:gd name="connsiteX8" fmla="*/ 543786 w 542620"/>
              <a:gd name="connsiteY8" fmla="*/ 233053 h 620725"/>
              <a:gd name="connsiteX9" fmla="*/ 369023 w 542620"/>
              <a:gd name="connsiteY9" fmla="*/ 582632 h 620725"/>
              <a:gd name="connsiteX10" fmla="*/ 504953 w 542620"/>
              <a:gd name="connsiteY10" fmla="*/ 582632 h 620725"/>
              <a:gd name="connsiteX11" fmla="*/ 504953 w 542620"/>
              <a:gd name="connsiteY11" fmla="*/ 250907 h 620725"/>
              <a:gd name="connsiteX12" fmla="*/ 271900 w 542620"/>
              <a:gd name="connsiteY12" fmla="*/ 51152 h 620725"/>
              <a:gd name="connsiteX13" fmla="*/ 38792 w 542620"/>
              <a:gd name="connsiteY13" fmla="*/ 250921 h 620725"/>
              <a:gd name="connsiteX14" fmla="*/ 38792 w 542620"/>
              <a:gd name="connsiteY14" fmla="*/ 582632 h 620725"/>
              <a:gd name="connsiteX15" fmla="*/ 174735 w 542620"/>
              <a:gd name="connsiteY15" fmla="*/ 582632 h 620725"/>
              <a:gd name="connsiteX16" fmla="*/ 174735 w 542620"/>
              <a:gd name="connsiteY16" fmla="*/ 349579 h 620725"/>
              <a:gd name="connsiteX17" fmla="*/ 369023 w 542620"/>
              <a:gd name="connsiteY17" fmla="*/ 349579 h 620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42620" h="620725">
                <a:moveTo>
                  <a:pt x="543786" y="621465"/>
                </a:moveTo>
                <a:lnTo>
                  <a:pt x="330163" y="621465"/>
                </a:lnTo>
                <a:lnTo>
                  <a:pt x="330163" y="388412"/>
                </a:lnTo>
                <a:lnTo>
                  <a:pt x="213691" y="388412"/>
                </a:lnTo>
                <a:lnTo>
                  <a:pt x="213691" y="621465"/>
                </a:lnTo>
                <a:lnTo>
                  <a:pt x="0" y="621465"/>
                </a:lnTo>
                <a:lnTo>
                  <a:pt x="0" y="233053"/>
                </a:lnTo>
                <a:lnTo>
                  <a:pt x="271900" y="0"/>
                </a:lnTo>
                <a:lnTo>
                  <a:pt x="543786" y="233053"/>
                </a:lnTo>
                <a:close/>
                <a:moveTo>
                  <a:pt x="369023" y="582632"/>
                </a:moveTo>
                <a:lnTo>
                  <a:pt x="504953" y="582632"/>
                </a:lnTo>
                <a:lnTo>
                  <a:pt x="504953" y="250907"/>
                </a:lnTo>
                <a:lnTo>
                  <a:pt x="271900" y="51152"/>
                </a:lnTo>
                <a:lnTo>
                  <a:pt x="38792" y="250921"/>
                </a:lnTo>
                <a:lnTo>
                  <a:pt x="38792" y="582632"/>
                </a:lnTo>
                <a:lnTo>
                  <a:pt x="174735" y="582632"/>
                </a:lnTo>
                <a:lnTo>
                  <a:pt x="174735" y="349579"/>
                </a:lnTo>
                <a:lnTo>
                  <a:pt x="369023" y="349579"/>
                </a:lnTo>
                <a:close/>
              </a:path>
            </a:pathLst>
          </a:custGeom>
          <a:solidFill>
            <a:srgbClr val="3755D7"/>
          </a:solidFill>
          <a:ln w="1363" cap="flat">
            <a:noFill/>
            <a:prstDash val="solid"/>
            <a:miter/>
          </a:ln>
        </p:spPr>
        <p:txBody>
          <a:bodyPr rtlCol="0" anchor="ctr"/>
          <a:lstStyle/>
          <a:p>
            <a:endParaRPr lang="en-GB">
              <a:latin typeface="+mj-lt"/>
            </a:endParaRPr>
          </a:p>
        </p:txBody>
      </p:sp>
      <p:grpSp>
        <p:nvGrpSpPr>
          <p:cNvPr id="21" name="Grafik 75">
            <a:extLst>
              <a:ext uri="{FF2B5EF4-FFF2-40B4-BE49-F238E27FC236}">
                <a16:creationId xmlns:a16="http://schemas.microsoft.com/office/drawing/2014/main" id="{044B08C3-C6C0-455D-97A5-0F72B1AABDA7}"/>
              </a:ext>
            </a:extLst>
          </p:cNvPr>
          <p:cNvGrpSpPr/>
          <p:nvPr/>
        </p:nvGrpSpPr>
        <p:grpSpPr>
          <a:xfrm>
            <a:off x="858144" y="3942826"/>
            <a:ext cx="367360" cy="315118"/>
            <a:chOff x="3313357" y="2567933"/>
            <a:chExt cx="499339" cy="428329"/>
          </a:xfrm>
        </p:grpSpPr>
        <p:sp>
          <p:nvSpPr>
            <p:cNvPr id="22" name="Freeform: Shape 235">
              <a:extLst>
                <a:ext uri="{FF2B5EF4-FFF2-40B4-BE49-F238E27FC236}">
                  <a16:creationId xmlns:a16="http://schemas.microsoft.com/office/drawing/2014/main" id="{6B0C0C57-2E3C-4EF7-94CB-FB848E2EFBCB}"/>
                </a:ext>
              </a:extLst>
            </p:cNvPr>
            <p:cNvSpPr/>
            <p:nvPr/>
          </p:nvSpPr>
          <p:spPr>
            <a:xfrm>
              <a:off x="3337434" y="2567933"/>
              <a:ext cx="475262" cy="320715"/>
            </a:xfrm>
            <a:custGeom>
              <a:avLst/>
              <a:gdLst>
                <a:gd name="connsiteX0" fmla="*/ 321424 w 475262"/>
                <a:gd name="connsiteY0" fmla="*/ 174546 h 320714"/>
                <a:gd name="connsiteX1" fmla="*/ 396187 w 475262"/>
                <a:gd name="connsiteY1" fmla="*/ 35337 h 320714"/>
                <a:gd name="connsiteX2" fmla="*/ 439612 w 475262"/>
                <a:gd name="connsiteY2" fmla="*/ 35337 h 320714"/>
                <a:gd name="connsiteX3" fmla="*/ 439612 w 475262"/>
                <a:gd name="connsiteY3" fmla="*/ 185236 h 320714"/>
                <a:gd name="connsiteX4" fmla="*/ 360397 w 475262"/>
                <a:gd name="connsiteY4" fmla="*/ 209057 h 320714"/>
                <a:gd name="connsiteX5" fmla="*/ 361803 w 475262"/>
                <a:gd name="connsiteY5" fmla="*/ 271864 h 320714"/>
                <a:gd name="connsiteX6" fmla="*/ 411688 w 475262"/>
                <a:gd name="connsiteY6" fmla="*/ 321528 h 320714"/>
                <a:gd name="connsiteX7" fmla="*/ 411805 w 475262"/>
                <a:gd name="connsiteY7" fmla="*/ 321528 h 320714"/>
                <a:gd name="connsiteX8" fmla="*/ 475878 w 475262"/>
                <a:gd name="connsiteY8" fmla="*/ 320715 h 320714"/>
                <a:gd name="connsiteX9" fmla="*/ 474913 w 475262"/>
                <a:gd name="connsiteY9" fmla="*/ 0 h 320714"/>
                <a:gd name="connsiteX10" fmla="*/ 375062 w 475262"/>
                <a:gd name="connsiteY10" fmla="*/ 0 h 320714"/>
                <a:gd name="connsiteX11" fmla="*/ 319123 w 475262"/>
                <a:gd name="connsiteY11" fmla="*/ 104209 h 320714"/>
                <a:gd name="connsiteX12" fmla="*/ 250192 w 475262"/>
                <a:gd name="connsiteY12" fmla="*/ 46399 h 320714"/>
                <a:gd name="connsiteX13" fmla="*/ 161043 w 475262"/>
                <a:gd name="connsiteY13" fmla="*/ 47561 h 320714"/>
                <a:gd name="connsiteX14" fmla="*/ 161043 w 475262"/>
                <a:gd name="connsiteY14" fmla="*/ 189663 h 320714"/>
                <a:gd name="connsiteX15" fmla="*/ 49618 w 475262"/>
                <a:gd name="connsiteY15" fmla="*/ 190151 h 320714"/>
                <a:gd name="connsiteX16" fmla="*/ 0 w 475262"/>
                <a:gd name="connsiteY16" fmla="*/ 239769 h 320714"/>
                <a:gd name="connsiteX17" fmla="*/ 848 w 475262"/>
                <a:gd name="connsiteY17" fmla="*/ 296022 h 320714"/>
                <a:gd name="connsiteX18" fmla="*/ 321865 w 475262"/>
                <a:gd name="connsiteY18" fmla="*/ 296022 h 320714"/>
                <a:gd name="connsiteX19" fmla="*/ 286552 w 475262"/>
                <a:gd name="connsiteY19" fmla="*/ 260697 h 320714"/>
                <a:gd name="connsiteX20" fmla="*/ 35627 w 475262"/>
                <a:gd name="connsiteY20" fmla="*/ 260697 h 320714"/>
                <a:gd name="connsiteX21" fmla="*/ 35313 w 475262"/>
                <a:gd name="connsiteY21" fmla="*/ 239653 h 320714"/>
                <a:gd name="connsiteX22" fmla="*/ 49688 w 475262"/>
                <a:gd name="connsiteY22" fmla="*/ 225465 h 320714"/>
                <a:gd name="connsiteX23" fmla="*/ 286552 w 475262"/>
                <a:gd name="connsiteY23" fmla="*/ 224431 h 320714"/>
                <a:gd name="connsiteX24" fmla="*/ 196356 w 475262"/>
                <a:gd name="connsiteY24" fmla="*/ 82410 h 320714"/>
                <a:gd name="connsiteX25" fmla="*/ 250309 w 475262"/>
                <a:gd name="connsiteY25" fmla="*/ 81678 h 320714"/>
                <a:gd name="connsiteX26" fmla="*/ 284867 w 475262"/>
                <a:gd name="connsiteY26" fmla="*/ 116375 h 320714"/>
                <a:gd name="connsiteX27" fmla="*/ 286308 w 475262"/>
                <a:gd name="connsiteY27" fmla="*/ 185387 h 320714"/>
                <a:gd name="connsiteX28" fmla="*/ 196356 w 475262"/>
                <a:gd name="connsiteY28" fmla="*/ 185387 h 320714"/>
                <a:gd name="connsiteX29" fmla="*/ 411607 w 475262"/>
                <a:gd name="connsiteY29" fmla="*/ 286215 h 320714"/>
                <a:gd name="connsiteX30" fmla="*/ 397128 w 475262"/>
                <a:gd name="connsiteY30" fmla="*/ 271643 h 320714"/>
                <a:gd name="connsiteX31" fmla="*/ 396315 w 475262"/>
                <a:gd name="connsiteY31" fmla="*/ 235121 h 320714"/>
                <a:gd name="connsiteX32" fmla="*/ 439612 w 475262"/>
                <a:gd name="connsiteY32" fmla="*/ 222095 h 320714"/>
                <a:gd name="connsiteX33" fmla="*/ 439612 w 475262"/>
                <a:gd name="connsiteY33" fmla="*/ 241442 h 320714"/>
                <a:gd name="connsiteX34" fmla="*/ 440576 w 475262"/>
                <a:gd name="connsiteY34" fmla="*/ 241442 h 320714"/>
                <a:gd name="connsiteX35" fmla="*/ 440576 w 475262"/>
                <a:gd name="connsiteY35" fmla="*/ 285843 h 320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75262" h="320714">
                  <a:moveTo>
                    <a:pt x="321424" y="174546"/>
                  </a:moveTo>
                  <a:lnTo>
                    <a:pt x="396187" y="35337"/>
                  </a:lnTo>
                  <a:lnTo>
                    <a:pt x="439612" y="35337"/>
                  </a:lnTo>
                  <a:lnTo>
                    <a:pt x="439612" y="185236"/>
                  </a:lnTo>
                  <a:lnTo>
                    <a:pt x="360397" y="209057"/>
                  </a:lnTo>
                  <a:lnTo>
                    <a:pt x="361803" y="271864"/>
                  </a:lnTo>
                  <a:cubicBezTo>
                    <a:pt x="361970" y="299309"/>
                    <a:pt x="384242" y="321484"/>
                    <a:pt x="411688" y="321528"/>
                  </a:cubicBezTo>
                  <a:lnTo>
                    <a:pt x="411805" y="321528"/>
                  </a:lnTo>
                  <a:lnTo>
                    <a:pt x="475878" y="320715"/>
                  </a:lnTo>
                  <a:lnTo>
                    <a:pt x="474913" y="0"/>
                  </a:lnTo>
                  <a:lnTo>
                    <a:pt x="375062" y="0"/>
                  </a:lnTo>
                  <a:lnTo>
                    <a:pt x="319123" y="104209"/>
                  </a:lnTo>
                  <a:cubicBezTo>
                    <a:pt x="313162" y="70798"/>
                    <a:pt x="284131" y="46450"/>
                    <a:pt x="250192" y="46399"/>
                  </a:cubicBezTo>
                  <a:lnTo>
                    <a:pt x="161043" y="47561"/>
                  </a:lnTo>
                  <a:lnTo>
                    <a:pt x="161043" y="189663"/>
                  </a:lnTo>
                  <a:lnTo>
                    <a:pt x="49618" y="190151"/>
                  </a:lnTo>
                  <a:cubicBezTo>
                    <a:pt x="22225" y="190177"/>
                    <a:pt x="26" y="212377"/>
                    <a:pt x="0" y="239769"/>
                  </a:cubicBezTo>
                  <a:lnTo>
                    <a:pt x="848" y="296022"/>
                  </a:lnTo>
                  <a:lnTo>
                    <a:pt x="321865" y="296022"/>
                  </a:lnTo>
                  <a:moveTo>
                    <a:pt x="286552" y="260697"/>
                  </a:moveTo>
                  <a:lnTo>
                    <a:pt x="35627" y="260697"/>
                  </a:lnTo>
                  <a:lnTo>
                    <a:pt x="35313" y="239653"/>
                  </a:lnTo>
                  <a:cubicBezTo>
                    <a:pt x="35390" y="231777"/>
                    <a:pt x="41811" y="225439"/>
                    <a:pt x="49688" y="225465"/>
                  </a:cubicBezTo>
                  <a:lnTo>
                    <a:pt x="286552" y="224431"/>
                  </a:lnTo>
                  <a:close/>
                  <a:moveTo>
                    <a:pt x="196356" y="82410"/>
                  </a:moveTo>
                  <a:lnTo>
                    <a:pt x="250309" y="81678"/>
                  </a:lnTo>
                  <a:cubicBezTo>
                    <a:pt x="269410" y="81773"/>
                    <a:pt x="284848" y="97274"/>
                    <a:pt x="284867" y="116375"/>
                  </a:cubicBezTo>
                  <a:lnTo>
                    <a:pt x="286308" y="185387"/>
                  </a:lnTo>
                  <a:lnTo>
                    <a:pt x="196356" y="185387"/>
                  </a:lnTo>
                  <a:close/>
                  <a:moveTo>
                    <a:pt x="411607" y="286215"/>
                  </a:moveTo>
                  <a:cubicBezTo>
                    <a:pt x="403601" y="286151"/>
                    <a:pt x="397141" y="279649"/>
                    <a:pt x="397128" y="271643"/>
                  </a:cubicBezTo>
                  <a:lnTo>
                    <a:pt x="396315" y="235121"/>
                  </a:lnTo>
                  <a:lnTo>
                    <a:pt x="439612" y="222095"/>
                  </a:lnTo>
                  <a:lnTo>
                    <a:pt x="439612" y="241442"/>
                  </a:lnTo>
                  <a:lnTo>
                    <a:pt x="440576" y="241442"/>
                  </a:lnTo>
                  <a:lnTo>
                    <a:pt x="440576" y="285843"/>
                  </a:lnTo>
                  <a:close/>
                </a:path>
              </a:pathLst>
            </a:custGeom>
            <a:solidFill>
              <a:srgbClr val="3755D7"/>
            </a:solidFill>
            <a:ln w="1158" cap="flat">
              <a:noFill/>
              <a:prstDash val="solid"/>
              <a:miter/>
            </a:ln>
          </p:spPr>
          <p:txBody>
            <a:bodyPr rtlCol="0" anchor="ctr"/>
            <a:lstStyle/>
            <a:p>
              <a:endParaRPr lang="en-GB">
                <a:latin typeface="+mj-lt"/>
              </a:endParaRPr>
            </a:p>
          </p:txBody>
        </p:sp>
        <p:sp>
          <p:nvSpPr>
            <p:cNvPr id="23" name="Freeform: Shape 236">
              <a:extLst>
                <a:ext uri="{FF2B5EF4-FFF2-40B4-BE49-F238E27FC236}">
                  <a16:creationId xmlns:a16="http://schemas.microsoft.com/office/drawing/2014/main" id="{6A601729-64F1-4156-8F00-B4B00885F44C}"/>
                </a:ext>
              </a:extLst>
            </p:cNvPr>
            <p:cNvSpPr/>
            <p:nvPr/>
          </p:nvSpPr>
          <p:spPr>
            <a:xfrm>
              <a:off x="3313357" y="2877737"/>
              <a:ext cx="369519" cy="118525"/>
            </a:xfrm>
            <a:custGeom>
              <a:avLst/>
              <a:gdLst>
                <a:gd name="connsiteX0" fmla="*/ 310106 w 369519"/>
                <a:gd name="connsiteY0" fmla="*/ 0 h 118525"/>
                <a:gd name="connsiteX1" fmla="*/ 59611 w 369519"/>
                <a:gd name="connsiteY1" fmla="*/ 0 h 118525"/>
                <a:gd name="connsiteX2" fmla="*/ 0 w 369519"/>
                <a:gd name="connsiteY2" fmla="*/ 59611 h 118525"/>
                <a:gd name="connsiteX3" fmla="*/ 59611 w 369519"/>
                <a:gd name="connsiteY3" fmla="*/ 119222 h 118525"/>
                <a:gd name="connsiteX4" fmla="*/ 310106 w 369519"/>
                <a:gd name="connsiteY4" fmla="*/ 119222 h 118525"/>
                <a:gd name="connsiteX5" fmla="*/ 369717 w 369519"/>
                <a:gd name="connsiteY5" fmla="*/ 59611 h 118525"/>
                <a:gd name="connsiteX6" fmla="*/ 310106 w 369519"/>
                <a:gd name="connsiteY6" fmla="*/ 0 h 118525"/>
                <a:gd name="connsiteX7" fmla="*/ 310106 w 369519"/>
                <a:gd name="connsiteY7" fmla="*/ 83909 h 118525"/>
                <a:gd name="connsiteX8" fmla="*/ 59611 w 369519"/>
                <a:gd name="connsiteY8" fmla="*/ 83909 h 118525"/>
                <a:gd name="connsiteX9" fmla="*/ 35313 w 369519"/>
                <a:gd name="connsiteY9" fmla="*/ 59611 h 118525"/>
                <a:gd name="connsiteX10" fmla="*/ 59611 w 369519"/>
                <a:gd name="connsiteY10" fmla="*/ 35313 h 118525"/>
                <a:gd name="connsiteX11" fmla="*/ 310106 w 369519"/>
                <a:gd name="connsiteY11" fmla="*/ 35313 h 118525"/>
                <a:gd name="connsiteX12" fmla="*/ 334403 w 369519"/>
                <a:gd name="connsiteY12" fmla="*/ 59611 h 118525"/>
                <a:gd name="connsiteX13" fmla="*/ 310106 w 369519"/>
                <a:gd name="connsiteY13" fmla="*/ 83909 h 11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9519" h="118525">
                  <a:moveTo>
                    <a:pt x="310106" y="0"/>
                  </a:moveTo>
                  <a:lnTo>
                    <a:pt x="59611" y="0"/>
                  </a:lnTo>
                  <a:cubicBezTo>
                    <a:pt x="26689" y="0"/>
                    <a:pt x="0" y="26689"/>
                    <a:pt x="0" y="59611"/>
                  </a:cubicBezTo>
                  <a:cubicBezTo>
                    <a:pt x="0" y="92533"/>
                    <a:pt x="26689" y="119222"/>
                    <a:pt x="59611" y="119222"/>
                  </a:cubicBezTo>
                  <a:lnTo>
                    <a:pt x="310106" y="119222"/>
                  </a:lnTo>
                  <a:cubicBezTo>
                    <a:pt x="343028" y="119222"/>
                    <a:pt x="369717" y="92533"/>
                    <a:pt x="369717" y="59611"/>
                  </a:cubicBezTo>
                  <a:cubicBezTo>
                    <a:pt x="369717" y="26689"/>
                    <a:pt x="343028" y="0"/>
                    <a:pt x="310106" y="0"/>
                  </a:cubicBezTo>
                  <a:close/>
                  <a:moveTo>
                    <a:pt x="310106" y="83909"/>
                  </a:moveTo>
                  <a:lnTo>
                    <a:pt x="59611" y="83909"/>
                  </a:lnTo>
                  <a:cubicBezTo>
                    <a:pt x="46192" y="83909"/>
                    <a:pt x="35313" y="73030"/>
                    <a:pt x="35313" y="59611"/>
                  </a:cubicBezTo>
                  <a:cubicBezTo>
                    <a:pt x="35313" y="46192"/>
                    <a:pt x="46192" y="35313"/>
                    <a:pt x="59611" y="35313"/>
                  </a:cubicBezTo>
                  <a:lnTo>
                    <a:pt x="310106" y="35313"/>
                  </a:lnTo>
                  <a:cubicBezTo>
                    <a:pt x="323524" y="35313"/>
                    <a:pt x="334403" y="46192"/>
                    <a:pt x="334403" y="59611"/>
                  </a:cubicBezTo>
                  <a:cubicBezTo>
                    <a:pt x="334403" y="73030"/>
                    <a:pt x="323524" y="83909"/>
                    <a:pt x="310106" y="83909"/>
                  </a:cubicBezTo>
                  <a:close/>
                </a:path>
              </a:pathLst>
            </a:custGeom>
            <a:solidFill>
              <a:srgbClr val="3755D7"/>
            </a:solidFill>
            <a:ln w="1158" cap="flat">
              <a:noFill/>
              <a:prstDash val="solid"/>
              <a:miter/>
            </a:ln>
          </p:spPr>
          <p:txBody>
            <a:bodyPr rtlCol="0" anchor="ctr"/>
            <a:lstStyle/>
            <a:p>
              <a:endParaRPr lang="en-GB">
                <a:latin typeface="+mj-lt"/>
              </a:endParaRPr>
            </a:p>
          </p:txBody>
        </p:sp>
      </p:grpSp>
      <p:sp>
        <p:nvSpPr>
          <p:cNvPr id="25" name="Pladsholder til indhold 24">
            <a:extLst>
              <a:ext uri="{FF2B5EF4-FFF2-40B4-BE49-F238E27FC236}">
                <a16:creationId xmlns:a16="http://schemas.microsoft.com/office/drawing/2014/main" id="{55DA480A-FE9A-4784-A1EC-FF7E17E95198}"/>
              </a:ext>
            </a:extLst>
          </p:cNvPr>
          <p:cNvSpPr txBox="1">
            <a:spLocks noGrp="1"/>
          </p:cNvSpPr>
          <p:nvPr>
            <p:ph idx="1"/>
          </p:nvPr>
        </p:nvSpPr>
        <p:spPr>
          <a:xfrm>
            <a:off x="1935126" y="919530"/>
            <a:ext cx="5805487" cy="3280898"/>
          </a:xfrm>
          <a:prstGeom prst="rect">
            <a:avLst/>
          </a:prstGeom>
          <a:noFill/>
        </p:spPr>
        <p:txBody>
          <a:bodyPr wrap="square" lIns="0" tIns="0" rIns="0" bIns="0" rtlCol="0">
            <a:spAutoFit/>
          </a:bodyPr>
          <a:lstStyle/>
          <a:p>
            <a:pPr marL="0" indent="0" algn="l">
              <a:lnSpc>
                <a:spcPct val="90000"/>
              </a:lnSpc>
              <a:buClr>
                <a:schemeClr val="accent1"/>
              </a:buClr>
              <a:buSzPct val="110000"/>
              <a:buNone/>
            </a:pPr>
            <a:r>
              <a:rPr lang="da-DK" sz="1800" dirty="0"/>
              <a:t>Gravearbejdet indledes med en besigtigelse, hvor afdelingens/foreningens ejendomme gennemgås. Her afklares det, hvis der er noget TDC NET skal være opmærksomme i forbindelse med: </a:t>
            </a:r>
          </a:p>
          <a:p>
            <a:pPr>
              <a:spcAft>
                <a:spcPts val="1500"/>
              </a:spcAft>
              <a:buFont typeface="Arial" panose="020B0604020202020204" pitchFamily="34" charset="0"/>
              <a:buChar char="•"/>
            </a:pPr>
            <a:r>
              <a:rPr lang="da-DK" sz="1800" dirty="0"/>
              <a:t>Gravning i området</a:t>
            </a:r>
          </a:p>
          <a:p>
            <a:pPr>
              <a:spcAft>
                <a:spcPts val="1500"/>
              </a:spcAft>
              <a:buFont typeface="Arial" panose="020B0604020202020204" pitchFamily="34" charset="0"/>
              <a:buChar char="•"/>
            </a:pPr>
            <a:r>
              <a:rPr lang="da-DK" sz="1800" dirty="0"/>
              <a:t>Kabling i fællesområder mv.</a:t>
            </a:r>
          </a:p>
          <a:p>
            <a:pPr marL="0" indent="0" algn="l">
              <a:lnSpc>
                <a:spcPct val="90000"/>
              </a:lnSpc>
              <a:buClr>
                <a:schemeClr val="accent1"/>
              </a:buClr>
              <a:buSzPct val="110000"/>
              <a:buNone/>
            </a:pPr>
            <a:r>
              <a:rPr lang="da-DK" sz="1800" dirty="0"/>
              <a:t>Det forventes at foreningen stiller med en teknisk kontaktperson, der kender bygningerne og området.</a:t>
            </a:r>
          </a:p>
          <a:p>
            <a:pPr marL="0" indent="0" algn="l">
              <a:lnSpc>
                <a:spcPct val="90000"/>
              </a:lnSpc>
              <a:buClr>
                <a:schemeClr val="accent1"/>
              </a:buClr>
              <a:buSzPct val="110000"/>
              <a:buNone/>
            </a:pPr>
            <a:r>
              <a:rPr lang="da-DK" sz="1800" dirty="0"/>
              <a:t>Efterfølgende vil TDC NET udsende en besigtigelsesrapport, der skal underskrives af foreningen.</a:t>
            </a:r>
            <a:endParaRPr lang="da-DK" sz="2500" dirty="0"/>
          </a:p>
        </p:txBody>
      </p:sp>
      <p:pic>
        <p:nvPicPr>
          <p:cNvPr id="13" name="Pladsholder til indhold 7" descr="Et billede, der indeholder udendørs, person, bat, opbevarer&#10;&#10;Automatisk genereret beskrivelse">
            <a:extLst>
              <a:ext uri="{FF2B5EF4-FFF2-40B4-BE49-F238E27FC236}">
                <a16:creationId xmlns:a16="http://schemas.microsoft.com/office/drawing/2014/main" id="{DE10AD04-83A9-4585-BB52-654DDBD276C1}"/>
              </a:ext>
            </a:extLst>
          </p:cNvPr>
          <p:cNvPicPr>
            <a:picLocks noChangeAspect="1"/>
          </p:cNvPicPr>
          <p:nvPr/>
        </p:nvPicPr>
        <p:blipFill rotWithShape="1">
          <a:blip r:embed="rId2">
            <a:extLst>
              <a:ext uri="{28A0092B-C50C-407E-A947-70E740481C1C}">
                <a14:useLocalDpi xmlns:a14="http://schemas.microsoft.com/office/drawing/2010/main" val="0"/>
              </a:ext>
            </a:extLst>
          </a:blip>
          <a:srcRect l="34508" r="20345"/>
          <a:stretch/>
        </p:blipFill>
        <p:spPr>
          <a:xfrm>
            <a:off x="7892665" y="919530"/>
            <a:ext cx="3587052" cy="5037533"/>
          </a:xfrm>
          <a:prstGeom prst="rect">
            <a:avLst/>
          </a:prstGeom>
        </p:spPr>
      </p:pic>
    </p:spTree>
    <p:extLst>
      <p:ext uri="{BB962C8B-B14F-4D97-AF65-F5344CB8AC3E}">
        <p14:creationId xmlns:p14="http://schemas.microsoft.com/office/powerpoint/2010/main" val="14462799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l: pentagon 10">
            <a:extLst>
              <a:ext uri="{FF2B5EF4-FFF2-40B4-BE49-F238E27FC236}">
                <a16:creationId xmlns:a16="http://schemas.microsoft.com/office/drawing/2014/main" id="{2556776A-1B7B-4A96-A156-C8BA5E99598E}"/>
              </a:ext>
            </a:extLst>
          </p:cNvPr>
          <p:cNvSpPr/>
          <p:nvPr/>
        </p:nvSpPr>
        <p:spPr>
          <a:xfrm rot="5400000">
            <a:off x="-990958" y="3654341"/>
            <a:ext cx="4124983" cy="967068"/>
          </a:xfrm>
          <a:prstGeom prst="homePlat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l">
              <a:lnSpc>
                <a:spcPct val="90000"/>
              </a:lnSpc>
            </a:pPr>
            <a:endParaRPr lang="da-DK" sz="1400" noProof="0" dirty="0" err="1"/>
          </a:p>
        </p:txBody>
      </p:sp>
      <p:sp>
        <p:nvSpPr>
          <p:cNvPr id="2" name="Titel 1">
            <a:extLst>
              <a:ext uri="{FF2B5EF4-FFF2-40B4-BE49-F238E27FC236}">
                <a16:creationId xmlns:a16="http://schemas.microsoft.com/office/drawing/2014/main" id="{FF9FAFC2-6193-4542-BD0A-B70232FDA1B2}"/>
              </a:ext>
            </a:extLst>
          </p:cNvPr>
          <p:cNvSpPr>
            <a:spLocks noGrp="1"/>
          </p:cNvSpPr>
          <p:nvPr>
            <p:ph type="title"/>
          </p:nvPr>
        </p:nvSpPr>
        <p:spPr>
          <a:xfrm>
            <a:off x="1935126" y="396000"/>
            <a:ext cx="9668874" cy="319318"/>
          </a:xfrm>
        </p:spPr>
        <p:txBody>
          <a:bodyPr/>
          <a:lstStyle/>
          <a:p>
            <a:r>
              <a:rPr lang="da-DK" dirty="0"/>
              <a:t>3. Installation &amp; Aktivering</a:t>
            </a:r>
          </a:p>
        </p:txBody>
      </p:sp>
      <p:sp>
        <p:nvSpPr>
          <p:cNvPr id="4" name="Pladsholder til tekst 3">
            <a:extLst>
              <a:ext uri="{FF2B5EF4-FFF2-40B4-BE49-F238E27FC236}">
                <a16:creationId xmlns:a16="http://schemas.microsoft.com/office/drawing/2014/main" id="{B25B56AA-52F6-4831-B512-5317CCECF74B}"/>
              </a:ext>
            </a:extLst>
          </p:cNvPr>
          <p:cNvSpPr>
            <a:spLocks noGrp="1"/>
          </p:cNvSpPr>
          <p:nvPr>
            <p:ph type="body" sz="quarter" idx="26"/>
          </p:nvPr>
        </p:nvSpPr>
        <p:spPr/>
        <p:txBody>
          <a:bodyPr/>
          <a:lstStyle/>
          <a:p>
            <a:endParaRPr lang="da-DK"/>
          </a:p>
        </p:txBody>
      </p:sp>
      <p:sp>
        <p:nvSpPr>
          <p:cNvPr id="5" name="Pil: pentagon 4">
            <a:extLst>
              <a:ext uri="{FF2B5EF4-FFF2-40B4-BE49-F238E27FC236}">
                <a16:creationId xmlns:a16="http://schemas.microsoft.com/office/drawing/2014/main" id="{95FACEF1-B26B-47ED-BFD1-25E8BACA6F4F}"/>
              </a:ext>
            </a:extLst>
          </p:cNvPr>
          <p:cNvSpPr/>
          <p:nvPr/>
        </p:nvSpPr>
        <p:spPr>
          <a:xfrm rot="5400000">
            <a:off x="-377120" y="965124"/>
            <a:ext cx="2897308" cy="967068"/>
          </a:xfrm>
          <a:prstGeom prst="homePlat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l">
              <a:lnSpc>
                <a:spcPct val="90000"/>
              </a:lnSpc>
            </a:pPr>
            <a:endParaRPr lang="da-DK" sz="1400" noProof="0" dirty="0" err="1"/>
          </a:p>
        </p:txBody>
      </p:sp>
      <p:sp>
        <p:nvSpPr>
          <p:cNvPr id="16" name="Tekstfelt 15">
            <a:extLst>
              <a:ext uri="{FF2B5EF4-FFF2-40B4-BE49-F238E27FC236}">
                <a16:creationId xmlns:a16="http://schemas.microsoft.com/office/drawing/2014/main" id="{108FE63F-730B-4CCE-8BE8-22D8CFBF0F6C}"/>
              </a:ext>
            </a:extLst>
          </p:cNvPr>
          <p:cNvSpPr txBox="1"/>
          <p:nvPr/>
        </p:nvSpPr>
        <p:spPr bwMode="gray">
          <a:xfrm>
            <a:off x="720304" y="1501929"/>
            <a:ext cx="749280" cy="123111"/>
          </a:xfrm>
          <a:prstGeom prst="rect">
            <a:avLst/>
          </a:prstGeom>
          <a:noFill/>
        </p:spPr>
        <p:txBody>
          <a:bodyPr vert="horz" wrap="square" lIns="0" tIns="0" rIns="0" bIns="0" rtlCol="0">
            <a:spAutoFit/>
          </a:bodyPr>
          <a:lstStyle/>
          <a:p>
            <a:pPr algn="ctr"/>
            <a:r>
              <a:rPr lang="da-DK" sz="800" b="1" kern="0" dirty="0">
                <a:solidFill>
                  <a:schemeClr val="accent2"/>
                </a:solidFill>
                <a:latin typeface="+mj-lt"/>
              </a:rPr>
              <a:t>Installation</a:t>
            </a:r>
          </a:p>
        </p:txBody>
      </p:sp>
      <p:grpSp>
        <p:nvGrpSpPr>
          <p:cNvPr id="26" name="Grafik 79">
            <a:extLst>
              <a:ext uri="{FF2B5EF4-FFF2-40B4-BE49-F238E27FC236}">
                <a16:creationId xmlns:a16="http://schemas.microsoft.com/office/drawing/2014/main" id="{12518AD1-BE49-4DA8-85AB-5AD82F485536}"/>
              </a:ext>
            </a:extLst>
          </p:cNvPr>
          <p:cNvGrpSpPr/>
          <p:nvPr/>
        </p:nvGrpSpPr>
        <p:grpSpPr>
          <a:xfrm>
            <a:off x="958628" y="1102355"/>
            <a:ext cx="196021" cy="275810"/>
            <a:chOff x="5231152" y="2471142"/>
            <a:chExt cx="364444" cy="512790"/>
          </a:xfrm>
        </p:grpSpPr>
        <p:sp>
          <p:nvSpPr>
            <p:cNvPr id="27" name="Freeform: Shape 239">
              <a:extLst>
                <a:ext uri="{FF2B5EF4-FFF2-40B4-BE49-F238E27FC236}">
                  <a16:creationId xmlns:a16="http://schemas.microsoft.com/office/drawing/2014/main" id="{68D7F722-26EC-4771-9AEF-082675C5DBA0}"/>
                </a:ext>
              </a:extLst>
            </p:cNvPr>
            <p:cNvSpPr/>
            <p:nvPr/>
          </p:nvSpPr>
          <p:spPr>
            <a:xfrm>
              <a:off x="5231152" y="2476938"/>
              <a:ext cx="209649" cy="506994"/>
            </a:xfrm>
            <a:custGeom>
              <a:avLst/>
              <a:gdLst>
                <a:gd name="connsiteX0" fmla="*/ 104698 w 209649"/>
                <a:gd name="connsiteY0" fmla="*/ 507926 h 506994"/>
                <a:gd name="connsiteX1" fmla="*/ 44558 w 209649"/>
                <a:gd name="connsiteY1" fmla="*/ 447799 h 506994"/>
                <a:gd name="connsiteX2" fmla="*/ 44709 w 209649"/>
                <a:gd name="connsiteY2" fmla="*/ 194110 h 506994"/>
                <a:gd name="connsiteX3" fmla="*/ 19210 w 209649"/>
                <a:gd name="connsiteY3" fmla="*/ 47348 h 506994"/>
                <a:gd name="connsiteX4" fmla="*/ 54300 w 209649"/>
                <a:gd name="connsiteY4" fmla="*/ 15840 h 506994"/>
                <a:gd name="connsiteX5" fmla="*/ 82788 w 209649"/>
                <a:gd name="connsiteY5" fmla="*/ 41 h 506994"/>
                <a:gd name="connsiteX6" fmla="*/ 82788 w 209649"/>
                <a:gd name="connsiteY6" fmla="*/ 80735 h 506994"/>
                <a:gd name="connsiteX7" fmla="*/ 83665 w 209649"/>
                <a:gd name="connsiteY7" fmla="*/ 81612 h 506994"/>
                <a:gd name="connsiteX8" fmla="*/ 126431 w 209649"/>
                <a:gd name="connsiteY8" fmla="*/ 81612 h 506994"/>
                <a:gd name="connsiteX9" fmla="*/ 127294 w 209649"/>
                <a:gd name="connsiteY9" fmla="*/ 80735 h 506994"/>
                <a:gd name="connsiteX10" fmla="*/ 127294 w 209649"/>
                <a:gd name="connsiteY10" fmla="*/ 0 h 506994"/>
                <a:gd name="connsiteX11" fmla="*/ 155658 w 209649"/>
                <a:gd name="connsiteY11" fmla="*/ 15456 h 506994"/>
                <a:gd name="connsiteX12" fmla="*/ 197774 w 209649"/>
                <a:gd name="connsiteY12" fmla="*/ 158319 h 506994"/>
                <a:gd name="connsiteX13" fmla="*/ 164798 w 209649"/>
                <a:gd name="connsiteY13" fmla="*/ 194837 h 506994"/>
                <a:gd name="connsiteX14" fmla="*/ 164674 w 209649"/>
                <a:gd name="connsiteY14" fmla="*/ 449457 h 506994"/>
                <a:gd name="connsiteX15" fmla="*/ 164674 w 209649"/>
                <a:gd name="connsiteY15" fmla="*/ 450074 h 506994"/>
                <a:gd name="connsiteX16" fmla="*/ 104698 w 209649"/>
                <a:gd name="connsiteY16" fmla="*/ 507926 h 506994"/>
                <a:gd name="connsiteX17" fmla="*/ 44407 w 209649"/>
                <a:gd name="connsiteY17" fmla="*/ 80160 h 506994"/>
                <a:gd name="connsiteX18" fmla="*/ 73182 w 209649"/>
                <a:gd name="connsiteY18" fmla="*/ 166692 h 506994"/>
                <a:gd name="connsiteX19" fmla="*/ 83131 w 209649"/>
                <a:gd name="connsiteY19" fmla="*/ 172173 h 506994"/>
                <a:gd name="connsiteX20" fmla="*/ 83131 w 209649"/>
                <a:gd name="connsiteY20" fmla="*/ 183532 h 506994"/>
                <a:gd name="connsiteX21" fmla="*/ 82966 w 209649"/>
                <a:gd name="connsiteY21" fmla="*/ 447813 h 506994"/>
                <a:gd name="connsiteX22" fmla="*/ 104739 w 209649"/>
                <a:gd name="connsiteY22" fmla="*/ 469573 h 506994"/>
                <a:gd name="connsiteX23" fmla="*/ 126389 w 209649"/>
                <a:gd name="connsiteY23" fmla="*/ 448142 h 506994"/>
                <a:gd name="connsiteX24" fmla="*/ 126527 w 209649"/>
                <a:gd name="connsiteY24" fmla="*/ 172556 h 506994"/>
                <a:gd name="connsiteX25" fmla="*/ 136694 w 209649"/>
                <a:gd name="connsiteY25" fmla="*/ 167157 h 506994"/>
                <a:gd name="connsiteX26" fmla="*/ 165675 w 209649"/>
                <a:gd name="connsiteY26" fmla="*/ 78954 h 506994"/>
                <a:gd name="connsiteX27" fmla="*/ 165675 w 209649"/>
                <a:gd name="connsiteY27" fmla="*/ 80749 h 506994"/>
                <a:gd name="connsiteX28" fmla="*/ 126431 w 209649"/>
                <a:gd name="connsiteY28" fmla="*/ 119980 h 506994"/>
                <a:gd name="connsiteX29" fmla="*/ 83679 w 209649"/>
                <a:gd name="connsiteY29" fmla="*/ 119980 h 506994"/>
                <a:gd name="connsiteX30" fmla="*/ 44435 w 209649"/>
                <a:gd name="connsiteY30" fmla="*/ 80735 h 506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09649" h="506994">
                  <a:moveTo>
                    <a:pt x="104698" y="507926"/>
                  </a:moveTo>
                  <a:cubicBezTo>
                    <a:pt x="71501" y="507896"/>
                    <a:pt x="44596" y="480996"/>
                    <a:pt x="44558" y="447799"/>
                  </a:cubicBezTo>
                  <a:cubicBezTo>
                    <a:pt x="44558" y="446772"/>
                    <a:pt x="44681" y="243302"/>
                    <a:pt x="44709" y="194110"/>
                  </a:cubicBezTo>
                  <a:cubicBezTo>
                    <a:pt x="-2860" y="160624"/>
                    <a:pt x="-14277" y="94916"/>
                    <a:pt x="19210" y="47348"/>
                  </a:cubicBezTo>
                  <a:cubicBezTo>
                    <a:pt x="28375" y="34328"/>
                    <a:pt x="40372" y="23556"/>
                    <a:pt x="54300" y="15840"/>
                  </a:cubicBezTo>
                  <a:lnTo>
                    <a:pt x="82788" y="41"/>
                  </a:lnTo>
                  <a:lnTo>
                    <a:pt x="82788" y="80735"/>
                  </a:lnTo>
                  <a:cubicBezTo>
                    <a:pt x="82815" y="81208"/>
                    <a:pt x="83192" y="81585"/>
                    <a:pt x="83665" y="81612"/>
                  </a:cubicBezTo>
                  <a:lnTo>
                    <a:pt x="126431" y="81612"/>
                  </a:lnTo>
                  <a:cubicBezTo>
                    <a:pt x="126901" y="81585"/>
                    <a:pt x="127273" y="81205"/>
                    <a:pt x="127294" y="80735"/>
                  </a:cubicBezTo>
                  <a:lnTo>
                    <a:pt x="127294" y="0"/>
                  </a:lnTo>
                  <a:lnTo>
                    <a:pt x="155658" y="15456"/>
                  </a:lnTo>
                  <a:cubicBezTo>
                    <a:pt x="206739" y="43277"/>
                    <a:pt x="225595" y="107239"/>
                    <a:pt x="197774" y="158319"/>
                  </a:cubicBezTo>
                  <a:cubicBezTo>
                    <a:pt x="189819" y="172925"/>
                    <a:pt x="178518" y="185439"/>
                    <a:pt x="164798" y="194837"/>
                  </a:cubicBezTo>
                  <a:lnTo>
                    <a:pt x="164674" y="449457"/>
                  </a:lnTo>
                  <a:lnTo>
                    <a:pt x="164674" y="450074"/>
                  </a:lnTo>
                  <a:cubicBezTo>
                    <a:pt x="162592" y="481987"/>
                    <a:pt x="135680" y="507926"/>
                    <a:pt x="104698" y="507926"/>
                  </a:cubicBezTo>
                  <a:close/>
                  <a:moveTo>
                    <a:pt x="44407" y="80160"/>
                  </a:moveTo>
                  <a:cubicBezTo>
                    <a:pt x="29837" y="112087"/>
                    <a:pt x="42394" y="149848"/>
                    <a:pt x="73182" y="166692"/>
                  </a:cubicBezTo>
                  <a:lnTo>
                    <a:pt x="83131" y="172173"/>
                  </a:lnTo>
                  <a:lnTo>
                    <a:pt x="83131" y="183532"/>
                  </a:lnTo>
                  <a:cubicBezTo>
                    <a:pt x="83131" y="183532"/>
                    <a:pt x="82966" y="446484"/>
                    <a:pt x="82966" y="447813"/>
                  </a:cubicBezTo>
                  <a:cubicBezTo>
                    <a:pt x="82981" y="459830"/>
                    <a:pt x="92722" y="469564"/>
                    <a:pt x="104739" y="469573"/>
                  </a:cubicBezTo>
                  <a:cubicBezTo>
                    <a:pt x="115551" y="469573"/>
                    <a:pt x="125362" y="459816"/>
                    <a:pt x="126389" y="448142"/>
                  </a:cubicBezTo>
                  <a:lnTo>
                    <a:pt x="126527" y="172556"/>
                  </a:lnTo>
                  <a:lnTo>
                    <a:pt x="136694" y="167157"/>
                  </a:lnTo>
                  <a:cubicBezTo>
                    <a:pt x="168488" y="150321"/>
                    <a:pt x="181287" y="111366"/>
                    <a:pt x="165675" y="78954"/>
                  </a:cubicBezTo>
                  <a:lnTo>
                    <a:pt x="165675" y="80749"/>
                  </a:lnTo>
                  <a:cubicBezTo>
                    <a:pt x="165645" y="102409"/>
                    <a:pt x="148090" y="119956"/>
                    <a:pt x="126431" y="119980"/>
                  </a:cubicBezTo>
                  <a:lnTo>
                    <a:pt x="83679" y="119980"/>
                  </a:lnTo>
                  <a:cubicBezTo>
                    <a:pt x="62018" y="119949"/>
                    <a:pt x="44465" y="102396"/>
                    <a:pt x="44435" y="80735"/>
                  </a:cubicBezTo>
                  <a:close/>
                </a:path>
              </a:pathLst>
            </a:custGeom>
            <a:solidFill>
              <a:srgbClr val="3755D7"/>
            </a:solidFill>
            <a:ln w="1363" cap="flat">
              <a:noFill/>
              <a:prstDash val="solid"/>
              <a:miter/>
            </a:ln>
          </p:spPr>
          <p:txBody>
            <a:bodyPr rtlCol="0" anchor="ctr"/>
            <a:lstStyle/>
            <a:p>
              <a:endParaRPr lang="en-GB">
                <a:latin typeface="+mj-lt"/>
              </a:endParaRPr>
            </a:p>
          </p:txBody>
        </p:sp>
        <p:sp>
          <p:nvSpPr>
            <p:cNvPr id="29" name="Freeform: Shape 240">
              <a:extLst>
                <a:ext uri="{FF2B5EF4-FFF2-40B4-BE49-F238E27FC236}">
                  <a16:creationId xmlns:a16="http://schemas.microsoft.com/office/drawing/2014/main" id="{9E75594F-9B5C-47F2-ADD7-1113D666A42C}"/>
                </a:ext>
              </a:extLst>
            </p:cNvPr>
            <p:cNvSpPr/>
            <p:nvPr/>
          </p:nvSpPr>
          <p:spPr>
            <a:xfrm>
              <a:off x="5472273" y="2471142"/>
              <a:ext cx="123323" cy="512475"/>
            </a:xfrm>
            <a:custGeom>
              <a:avLst/>
              <a:gdLst>
                <a:gd name="connsiteX0" fmla="*/ 83010 w 123322"/>
                <a:gd name="connsiteY0" fmla="*/ 205045 h 512475"/>
                <a:gd name="connsiteX1" fmla="*/ 83010 w 123322"/>
                <a:gd name="connsiteY1" fmla="*/ 46246 h 512475"/>
                <a:gd name="connsiteX2" fmla="*/ 82928 w 123322"/>
                <a:gd name="connsiteY2" fmla="*/ 46246 h 512475"/>
                <a:gd name="connsiteX3" fmla="*/ 82928 w 123322"/>
                <a:gd name="connsiteY3" fmla="*/ 16676 h 512475"/>
                <a:gd name="connsiteX4" fmla="*/ 66252 w 123322"/>
                <a:gd name="connsiteY4" fmla="*/ 0 h 512475"/>
                <a:gd name="connsiteX5" fmla="*/ 58345 w 123322"/>
                <a:gd name="connsiteY5" fmla="*/ 0 h 512475"/>
                <a:gd name="connsiteX6" fmla="*/ 41669 w 123322"/>
                <a:gd name="connsiteY6" fmla="*/ 16676 h 512475"/>
                <a:gd name="connsiteX7" fmla="*/ 41669 w 123322"/>
                <a:gd name="connsiteY7" fmla="*/ 46246 h 512475"/>
                <a:gd name="connsiteX8" fmla="*/ 41341 w 123322"/>
                <a:gd name="connsiteY8" fmla="*/ 46246 h 512475"/>
                <a:gd name="connsiteX9" fmla="*/ 41341 w 123322"/>
                <a:gd name="connsiteY9" fmla="*/ 204935 h 512475"/>
                <a:gd name="connsiteX10" fmla="*/ 0 w 123322"/>
                <a:gd name="connsiteY10" fmla="*/ 262390 h 512475"/>
                <a:gd name="connsiteX11" fmla="*/ 0 w 123322"/>
                <a:gd name="connsiteY11" fmla="*/ 452595 h 512475"/>
                <a:gd name="connsiteX12" fmla="*/ 62892 w 123322"/>
                <a:gd name="connsiteY12" fmla="*/ 513643 h 512475"/>
                <a:gd name="connsiteX13" fmla="*/ 123940 w 123322"/>
                <a:gd name="connsiteY13" fmla="*/ 452595 h 512475"/>
                <a:gd name="connsiteX14" fmla="*/ 123940 w 123322"/>
                <a:gd name="connsiteY14" fmla="*/ 263322 h 512475"/>
                <a:gd name="connsiteX15" fmla="*/ 83010 w 123322"/>
                <a:gd name="connsiteY15" fmla="*/ 205045 h 512475"/>
                <a:gd name="connsiteX16" fmla="*/ 85559 w 123322"/>
                <a:gd name="connsiteY16" fmla="*/ 452595 h 512475"/>
                <a:gd name="connsiteX17" fmla="*/ 61513 w 123322"/>
                <a:gd name="connsiteY17" fmla="*/ 475761 h 512475"/>
                <a:gd name="connsiteX18" fmla="*/ 38353 w 123322"/>
                <a:gd name="connsiteY18" fmla="*/ 452828 h 512475"/>
                <a:gd name="connsiteX19" fmla="*/ 38353 w 123322"/>
                <a:gd name="connsiteY19" fmla="*/ 262842 h 512475"/>
                <a:gd name="connsiteX20" fmla="*/ 62189 w 123322"/>
                <a:gd name="connsiteY20" fmla="*/ 239486 h 512475"/>
                <a:gd name="connsiteX21" fmla="*/ 85545 w 123322"/>
                <a:gd name="connsiteY21" fmla="*/ 263322 h 51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3322" h="512475">
                  <a:moveTo>
                    <a:pt x="83010" y="205045"/>
                  </a:moveTo>
                  <a:lnTo>
                    <a:pt x="83010" y="46246"/>
                  </a:lnTo>
                  <a:lnTo>
                    <a:pt x="82928" y="46246"/>
                  </a:lnTo>
                  <a:lnTo>
                    <a:pt x="82928" y="16676"/>
                  </a:lnTo>
                  <a:cubicBezTo>
                    <a:pt x="82906" y="7475"/>
                    <a:pt x="75452" y="23"/>
                    <a:pt x="66252" y="0"/>
                  </a:cubicBezTo>
                  <a:lnTo>
                    <a:pt x="58345" y="0"/>
                  </a:lnTo>
                  <a:cubicBezTo>
                    <a:pt x="49148" y="30"/>
                    <a:pt x="41700" y="7479"/>
                    <a:pt x="41669" y="16676"/>
                  </a:cubicBezTo>
                  <a:lnTo>
                    <a:pt x="41669" y="46246"/>
                  </a:lnTo>
                  <a:lnTo>
                    <a:pt x="41341" y="46246"/>
                  </a:lnTo>
                  <a:lnTo>
                    <a:pt x="41341" y="204935"/>
                  </a:lnTo>
                  <a:cubicBezTo>
                    <a:pt x="16958" y="213634"/>
                    <a:pt x="500" y="236507"/>
                    <a:pt x="0" y="262390"/>
                  </a:cubicBezTo>
                  <a:lnTo>
                    <a:pt x="0" y="452595"/>
                  </a:lnTo>
                  <a:cubicBezTo>
                    <a:pt x="508" y="486820"/>
                    <a:pt x="28666" y="514153"/>
                    <a:pt x="62892" y="513643"/>
                  </a:cubicBezTo>
                  <a:cubicBezTo>
                    <a:pt x="96399" y="513145"/>
                    <a:pt x="123441" y="486102"/>
                    <a:pt x="123940" y="452595"/>
                  </a:cubicBezTo>
                  <a:lnTo>
                    <a:pt x="123940" y="263322"/>
                  </a:lnTo>
                  <a:cubicBezTo>
                    <a:pt x="123904" y="237224"/>
                    <a:pt x="107547" y="213935"/>
                    <a:pt x="83010" y="205045"/>
                  </a:cubicBezTo>
                  <a:close/>
                  <a:moveTo>
                    <a:pt x="85559" y="452595"/>
                  </a:moveTo>
                  <a:cubicBezTo>
                    <a:pt x="85316" y="465632"/>
                    <a:pt x="74550" y="476003"/>
                    <a:pt x="61513" y="475761"/>
                  </a:cubicBezTo>
                  <a:cubicBezTo>
                    <a:pt x="48909" y="475525"/>
                    <a:pt x="38712" y="465429"/>
                    <a:pt x="38353" y="452828"/>
                  </a:cubicBezTo>
                  <a:lnTo>
                    <a:pt x="38353" y="262842"/>
                  </a:lnTo>
                  <a:cubicBezTo>
                    <a:pt x="38486" y="249811"/>
                    <a:pt x="49158" y="239353"/>
                    <a:pt x="62189" y="239486"/>
                  </a:cubicBezTo>
                  <a:cubicBezTo>
                    <a:pt x="75220" y="239619"/>
                    <a:pt x="85678" y="250291"/>
                    <a:pt x="85545" y="263322"/>
                  </a:cubicBezTo>
                  <a:close/>
                </a:path>
              </a:pathLst>
            </a:custGeom>
            <a:solidFill>
              <a:srgbClr val="3755D7"/>
            </a:solidFill>
            <a:ln w="1363" cap="flat">
              <a:noFill/>
              <a:prstDash val="solid"/>
              <a:miter/>
            </a:ln>
          </p:spPr>
          <p:txBody>
            <a:bodyPr rtlCol="0" anchor="ctr"/>
            <a:lstStyle/>
            <a:p>
              <a:endParaRPr lang="en-GB">
                <a:latin typeface="+mj-lt"/>
              </a:endParaRPr>
            </a:p>
          </p:txBody>
        </p:sp>
      </p:grpSp>
      <p:sp>
        <p:nvSpPr>
          <p:cNvPr id="22" name="Pladsholder til indhold 24">
            <a:extLst>
              <a:ext uri="{FF2B5EF4-FFF2-40B4-BE49-F238E27FC236}">
                <a16:creationId xmlns:a16="http://schemas.microsoft.com/office/drawing/2014/main" id="{4AA0F044-233A-4644-8C9C-35C96A10A5DE}"/>
              </a:ext>
            </a:extLst>
          </p:cNvPr>
          <p:cNvSpPr txBox="1">
            <a:spLocks/>
          </p:cNvSpPr>
          <p:nvPr/>
        </p:nvSpPr>
        <p:spPr>
          <a:xfrm>
            <a:off x="1767076" y="886532"/>
            <a:ext cx="5973538" cy="6004721"/>
          </a:xfrm>
          <a:prstGeom prst="rect">
            <a:avLst/>
          </a:prstGeom>
          <a:noFill/>
        </p:spPr>
        <p:txBody>
          <a:bodyPr vert="horz" wrap="square" lIns="0" tIns="0" rIns="0" bIns="0" rtlCol="0">
            <a:spAutoFit/>
          </a:bodyPr>
          <a:lstStyle>
            <a:lvl1pPr marL="216000" indent="-216000" algn="l" defTabSz="914400" rtl="0" eaLnBrk="1" latinLnBrk="0" hangingPunct="1">
              <a:lnSpc>
                <a:spcPct val="90000"/>
              </a:lnSpc>
              <a:spcBef>
                <a:spcPts val="0"/>
              </a:spcBef>
              <a:spcAft>
                <a:spcPts val="600"/>
              </a:spcAft>
              <a:buClr>
                <a:schemeClr val="accent1"/>
              </a:buClr>
              <a:buSzPct val="110000"/>
              <a:buFont typeface="Arial" panose="020B0604020202020204" pitchFamily="34" charset="0"/>
              <a:buChar char="●"/>
              <a:defRPr sz="1400" b="0" kern="1200">
                <a:solidFill>
                  <a:schemeClr val="accent2"/>
                </a:solidFill>
                <a:latin typeface="+mj-lt"/>
                <a:ea typeface="+mn-ea"/>
                <a:cs typeface="+mn-cs"/>
              </a:defRPr>
            </a:lvl1pPr>
            <a:lvl2pPr marL="432000" indent="-216000" algn="l" defTabSz="914400" rtl="0" eaLnBrk="1" latinLnBrk="0" hangingPunct="1">
              <a:lnSpc>
                <a:spcPct val="90000"/>
              </a:lnSpc>
              <a:spcBef>
                <a:spcPts val="0"/>
              </a:spcBef>
              <a:spcAft>
                <a:spcPts val="600"/>
              </a:spcAft>
              <a:buClr>
                <a:schemeClr val="accent1"/>
              </a:buClr>
              <a:buSzPct val="110000"/>
              <a:buFont typeface="Arial" panose="020B0604020202020204" pitchFamily="34" charset="0"/>
              <a:buChar char="−"/>
              <a:defRPr sz="1400" b="0" kern="1200">
                <a:solidFill>
                  <a:schemeClr val="accent2"/>
                </a:solidFill>
                <a:latin typeface="+mj-lt"/>
                <a:ea typeface="+mn-ea"/>
                <a:cs typeface="+mn-cs"/>
              </a:defRPr>
            </a:lvl2pPr>
            <a:lvl3pPr marL="648000" indent="-216000" algn="l" defTabSz="914400" rtl="0" eaLnBrk="1" latinLnBrk="0" hangingPunct="1">
              <a:lnSpc>
                <a:spcPct val="90000"/>
              </a:lnSpc>
              <a:spcBef>
                <a:spcPts val="0"/>
              </a:spcBef>
              <a:spcAft>
                <a:spcPts val="600"/>
              </a:spcAft>
              <a:buClr>
                <a:schemeClr val="accent1"/>
              </a:buClr>
              <a:buSzPct val="110000"/>
              <a:buFont typeface="Arial" panose="020B0604020202020204" pitchFamily="34" charset="0"/>
              <a:buChar char="●"/>
              <a:defRPr sz="1400" b="0" kern="1200">
                <a:solidFill>
                  <a:schemeClr val="accent2"/>
                </a:solidFill>
                <a:latin typeface="+mj-lt"/>
                <a:ea typeface="+mn-ea"/>
                <a:cs typeface="+mn-cs"/>
              </a:defRPr>
            </a:lvl3pPr>
            <a:lvl4pPr marL="0" indent="0" algn="l" defTabSz="914400" rtl="0" eaLnBrk="1" latinLnBrk="0" hangingPunct="1">
              <a:lnSpc>
                <a:spcPct val="90000"/>
              </a:lnSpc>
              <a:spcBef>
                <a:spcPts val="0"/>
              </a:spcBef>
              <a:spcAft>
                <a:spcPts val="600"/>
              </a:spcAft>
              <a:buFont typeface="Arial" panose="020B0604020202020204" pitchFamily="34" charset="0"/>
              <a:buChar char="​"/>
              <a:defRPr sz="1400" b="0" kern="1200">
                <a:solidFill>
                  <a:schemeClr val="accent1"/>
                </a:solidFill>
                <a:latin typeface="+mj-lt"/>
                <a:ea typeface="+mn-ea"/>
                <a:cs typeface="+mn-cs"/>
              </a:defRPr>
            </a:lvl4pPr>
            <a:lvl5pPr marL="0" indent="0" algn="l" defTabSz="914400" rtl="0" eaLnBrk="1" latinLnBrk="0" hangingPunct="1">
              <a:lnSpc>
                <a:spcPct val="90000"/>
              </a:lnSpc>
              <a:spcBef>
                <a:spcPts val="0"/>
              </a:spcBef>
              <a:spcAft>
                <a:spcPts val="600"/>
              </a:spcAft>
              <a:buFont typeface="Arial" panose="020B0604020202020204" pitchFamily="34" charset="0"/>
              <a:buChar char="​"/>
              <a:tabLst/>
              <a:defRPr sz="1400" b="1" kern="1200">
                <a:solidFill>
                  <a:schemeClr val="accent2"/>
                </a:solidFill>
                <a:latin typeface="+mj-lt"/>
                <a:ea typeface="+mn-ea"/>
                <a:cs typeface="+mn-cs"/>
              </a:defRPr>
            </a:lvl5pPr>
            <a:lvl6pPr marL="180000" indent="-180000" algn="l" defTabSz="914400" rtl="0" eaLnBrk="1" latinLnBrk="0" hangingPunct="1">
              <a:lnSpc>
                <a:spcPct val="90000"/>
              </a:lnSpc>
              <a:spcBef>
                <a:spcPts val="0"/>
              </a:spcBef>
              <a:spcAft>
                <a:spcPts val="600"/>
              </a:spcAft>
              <a:buFont typeface="Arial" panose="020B0604020202020204" pitchFamily="34" charset="0"/>
              <a:buChar char="•"/>
              <a:defRPr sz="1400" b="0" kern="1200">
                <a:solidFill>
                  <a:schemeClr val="accent2"/>
                </a:solidFill>
                <a:latin typeface="+mj-lt"/>
                <a:ea typeface="+mn-ea"/>
                <a:cs typeface="+mn-cs"/>
              </a:defRPr>
            </a:lvl6pPr>
            <a:lvl7pPr marL="360000" indent="-180000" algn="l" defTabSz="914400" rtl="0" eaLnBrk="1" latinLnBrk="0" hangingPunct="1">
              <a:lnSpc>
                <a:spcPct val="90000"/>
              </a:lnSpc>
              <a:spcBef>
                <a:spcPts val="0"/>
              </a:spcBef>
              <a:spcAft>
                <a:spcPts val="600"/>
              </a:spcAft>
              <a:buFont typeface="Arial" panose="020B0604020202020204" pitchFamily="34" charset="0"/>
              <a:buChar char="•"/>
              <a:defRPr sz="1400" b="0" kern="1200" baseline="0">
                <a:solidFill>
                  <a:schemeClr val="accent2"/>
                </a:solidFill>
                <a:latin typeface="+mj-lt"/>
                <a:ea typeface="+mn-ea"/>
                <a:cs typeface="+mn-cs"/>
              </a:defRPr>
            </a:lvl7pPr>
            <a:lvl8pPr marL="540000" indent="-180000" algn="l" defTabSz="914400" rtl="0" eaLnBrk="1" latinLnBrk="0" hangingPunct="1">
              <a:lnSpc>
                <a:spcPct val="90000"/>
              </a:lnSpc>
              <a:spcBef>
                <a:spcPts val="0"/>
              </a:spcBef>
              <a:spcAft>
                <a:spcPts val="600"/>
              </a:spcAft>
              <a:buFont typeface="Arial" panose="020B0604020202020204" pitchFamily="34" charset="0"/>
              <a:buChar char="•"/>
              <a:defRPr sz="1400" b="0" kern="1200">
                <a:solidFill>
                  <a:schemeClr val="accent2"/>
                </a:solidFill>
                <a:latin typeface="+mj-lt"/>
                <a:ea typeface="+mn-ea"/>
                <a:cs typeface="+mn-cs"/>
              </a:defRPr>
            </a:lvl8pPr>
            <a:lvl9pPr marL="0" indent="0" algn="l" defTabSz="914400" rtl="0" eaLnBrk="1" latinLnBrk="0" hangingPunct="1">
              <a:lnSpc>
                <a:spcPct val="90000"/>
              </a:lnSpc>
              <a:spcBef>
                <a:spcPts val="0"/>
              </a:spcBef>
              <a:spcAft>
                <a:spcPts val="0"/>
              </a:spcAft>
              <a:buFont typeface="Arial" panose="020B0604020202020204" pitchFamily="34" charset="0"/>
              <a:buChar char="​"/>
              <a:defRPr sz="1400" b="0" i="1" kern="1200" baseline="0">
                <a:solidFill>
                  <a:schemeClr val="accent1"/>
                </a:solidFill>
                <a:latin typeface="+mj-lt"/>
                <a:ea typeface="+mn-ea"/>
                <a:cs typeface="+mn-cs"/>
              </a:defRPr>
            </a:lvl9pPr>
          </a:lstStyle>
          <a:p>
            <a:pPr marL="0" indent="0">
              <a:buNone/>
            </a:pPr>
            <a:r>
              <a:rPr lang="da-DK" sz="1800" dirty="0"/>
              <a:t>Fiberkablerne bliver lagt ind til de enkelte ejendomme samt opsætning af fiberstik i alle boligerne. TDC NET varetager advisering om de individuelle installationsbesøg.</a:t>
            </a:r>
          </a:p>
          <a:p>
            <a:pPr marL="0" indent="0">
              <a:buNone/>
            </a:pPr>
            <a:endParaRPr lang="da-DK" sz="1800" dirty="0"/>
          </a:p>
          <a:p>
            <a:pPr marL="0" indent="0">
              <a:buNone/>
            </a:pPr>
            <a:r>
              <a:rPr lang="da-DK" sz="1800" dirty="0"/>
              <a:t>Fiberstikket vil blive sat op af en tekniker ifm. Etableringsarbejdet. </a:t>
            </a:r>
            <a:r>
              <a:rPr lang="da-DK" sz="1800" b="0" dirty="0"/>
              <a:t>Fiberstikket måler </a:t>
            </a:r>
            <a:r>
              <a:rPr lang="da-DK" sz="1800" b="0" dirty="0" err="1"/>
              <a:t>BxHxD</a:t>
            </a:r>
            <a:r>
              <a:rPr lang="da-DK" sz="1800" b="0" dirty="0"/>
              <a:t> 110x110x18 mm og kan placeres maksimalt 12 meter fra indføringspunktet udefra. Fiberstikket skal placeres i nærheden af 230v strømudtag. </a:t>
            </a:r>
            <a:endParaRPr lang="da-DK" sz="1800" dirty="0"/>
          </a:p>
          <a:p>
            <a:pPr marL="0" indent="0">
              <a:buNone/>
            </a:pPr>
            <a:endParaRPr lang="da-DK" sz="1800" dirty="0"/>
          </a:p>
          <a:p>
            <a:pPr marL="0" indent="0">
              <a:buNone/>
            </a:pPr>
            <a:r>
              <a:rPr lang="da-DK" sz="1800" dirty="0"/>
              <a:t>Med en fibertilslutning fra TDC NET, kan hver beboer frit vælge den udbyder, de ønsker abonnement hos. </a:t>
            </a:r>
          </a:p>
          <a:p>
            <a:pPr marL="0" indent="0">
              <a:buNone/>
            </a:pPr>
            <a:endParaRPr lang="da-DK" sz="1800" dirty="0"/>
          </a:p>
          <a:p>
            <a:pPr marL="0" indent="0">
              <a:buNone/>
            </a:pPr>
            <a:r>
              <a:rPr lang="da-DK" sz="1800" dirty="0"/>
              <a:t>Efter etableringen af fiberanlægget kan beboerne selv vælge, om de vil bestille et fiberabonnement.</a:t>
            </a:r>
          </a:p>
          <a:p>
            <a:pPr marL="0" indent="0">
              <a:buNone/>
            </a:pPr>
            <a:endParaRPr lang="da-DK" sz="1800" dirty="0"/>
          </a:p>
          <a:p>
            <a:pPr marL="0" indent="0">
              <a:buNone/>
            </a:pPr>
            <a:r>
              <a:rPr lang="da-DK" sz="1800" dirty="0"/>
              <a:t>En oversigt over udbydere findes på vores hjemmeside: </a:t>
            </a:r>
            <a:r>
              <a:rPr lang="da-DK" sz="1800" dirty="0">
                <a:hlinkClick r:id="rId3"/>
              </a:rPr>
              <a:t>https://tdcnet.dk/fiber/udbydere/</a:t>
            </a:r>
            <a:r>
              <a:rPr lang="da-DK" sz="1800" dirty="0"/>
              <a:t> </a:t>
            </a:r>
          </a:p>
          <a:p>
            <a:pPr marL="0" indent="0">
              <a:buNone/>
            </a:pPr>
            <a:endParaRPr lang="da-DK" sz="1800" dirty="0"/>
          </a:p>
          <a:p>
            <a:pPr marL="0" indent="0">
              <a:buNone/>
            </a:pPr>
            <a:endParaRPr lang="da-DK" sz="1800" dirty="0"/>
          </a:p>
        </p:txBody>
      </p:sp>
      <p:sp>
        <p:nvSpPr>
          <p:cNvPr id="25" name="Tekstfelt 24">
            <a:extLst>
              <a:ext uri="{FF2B5EF4-FFF2-40B4-BE49-F238E27FC236}">
                <a16:creationId xmlns:a16="http://schemas.microsoft.com/office/drawing/2014/main" id="{4564EE55-0751-4332-8134-2FDF46861CB2}"/>
              </a:ext>
            </a:extLst>
          </p:cNvPr>
          <p:cNvSpPr txBox="1"/>
          <p:nvPr/>
        </p:nvSpPr>
        <p:spPr bwMode="gray">
          <a:xfrm>
            <a:off x="678149" y="3415618"/>
            <a:ext cx="772883" cy="246221"/>
          </a:xfrm>
          <a:prstGeom prst="rect">
            <a:avLst/>
          </a:prstGeom>
          <a:noFill/>
        </p:spPr>
        <p:txBody>
          <a:bodyPr vert="horz" wrap="square" lIns="0" tIns="0" rIns="0" bIns="0" rtlCol="0">
            <a:spAutoFit/>
          </a:bodyPr>
          <a:lstStyle/>
          <a:p>
            <a:pPr algn="ctr"/>
            <a:r>
              <a:rPr lang="da-DK" sz="800" b="1" kern="0" dirty="0">
                <a:solidFill>
                  <a:schemeClr val="accent2"/>
                </a:solidFill>
                <a:latin typeface="+mj-lt"/>
              </a:rPr>
              <a:t>Aktivering</a:t>
            </a:r>
          </a:p>
          <a:p>
            <a:pPr algn="ctr"/>
            <a:r>
              <a:rPr lang="da-DK" sz="800" b="1" kern="0" dirty="0">
                <a:solidFill>
                  <a:schemeClr val="accent2"/>
                </a:solidFill>
                <a:latin typeface="+mj-lt"/>
              </a:rPr>
              <a:t>Tilslutning</a:t>
            </a:r>
          </a:p>
        </p:txBody>
      </p:sp>
      <p:grpSp>
        <p:nvGrpSpPr>
          <p:cNvPr id="28" name="Grafik 97">
            <a:extLst>
              <a:ext uri="{FF2B5EF4-FFF2-40B4-BE49-F238E27FC236}">
                <a16:creationId xmlns:a16="http://schemas.microsoft.com/office/drawing/2014/main" id="{9443B513-DF53-453D-BC44-B210D9F3F96B}"/>
              </a:ext>
            </a:extLst>
          </p:cNvPr>
          <p:cNvGrpSpPr/>
          <p:nvPr/>
        </p:nvGrpSpPr>
        <p:grpSpPr>
          <a:xfrm>
            <a:off x="997644" y="3087070"/>
            <a:ext cx="143647" cy="260585"/>
            <a:chOff x="4357289" y="3434614"/>
            <a:chExt cx="272681" cy="494662"/>
          </a:xfrm>
        </p:grpSpPr>
        <p:sp>
          <p:nvSpPr>
            <p:cNvPr id="30" name="Freeform: Shape 279">
              <a:extLst>
                <a:ext uri="{FF2B5EF4-FFF2-40B4-BE49-F238E27FC236}">
                  <a16:creationId xmlns:a16="http://schemas.microsoft.com/office/drawing/2014/main" id="{0C6DC276-5BD4-4919-8289-36708441D8A0}"/>
                </a:ext>
              </a:extLst>
            </p:cNvPr>
            <p:cNvSpPr/>
            <p:nvPr/>
          </p:nvSpPr>
          <p:spPr>
            <a:xfrm>
              <a:off x="4357289" y="3434614"/>
              <a:ext cx="272681" cy="494662"/>
            </a:xfrm>
            <a:custGeom>
              <a:avLst/>
              <a:gdLst>
                <a:gd name="connsiteX0" fmla="*/ 237356 w 272680"/>
                <a:gd name="connsiteY0" fmla="*/ 0 h 494662"/>
                <a:gd name="connsiteX1" fmla="*/ 35627 w 272680"/>
                <a:gd name="connsiteY1" fmla="*/ 0 h 494662"/>
                <a:gd name="connsiteX2" fmla="*/ 0 w 272680"/>
                <a:gd name="connsiteY2" fmla="*/ 35627 h 494662"/>
                <a:gd name="connsiteX3" fmla="*/ 0 w 272680"/>
                <a:gd name="connsiteY3" fmla="*/ 459542 h 494662"/>
                <a:gd name="connsiteX4" fmla="*/ 35627 w 272680"/>
                <a:gd name="connsiteY4" fmla="*/ 495169 h 494662"/>
                <a:gd name="connsiteX5" fmla="*/ 237356 w 272680"/>
                <a:gd name="connsiteY5" fmla="*/ 495169 h 494662"/>
                <a:gd name="connsiteX6" fmla="*/ 272982 w 272680"/>
                <a:gd name="connsiteY6" fmla="*/ 459542 h 494662"/>
                <a:gd name="connsiteX7" fmla="*/ 272982 w 272680"/>
                <a:gd name="connsiteY7" fmla="*/ 35627 h 494662"/>
                <a:gd name="connsiteX8" fmla="*/ 237356 w 272680"/>
                <a:gd name="connsiteY8" fmla="*/ 0 h 494662"/>
                <a:gd name="connsiteX9" fmla="*/ 234615 w 272680"/>
                <a:gd name="connsiteY9" fmla="*/ 456802 h 494662"/>
                <a:gd name="connsiteX10" fmla="*/ 38367 w 272680"/>
                <a:gd name="connsiteY10" fmla="*/ 456802 h 494662"/>
                <a:gd name="connsiteX11" fmla="*/ 38367 w 272680"/>
                <a:gd name="connsiteY11" fmla="*/ 38367 h 494662"/>
                <a:gd name="connsiteX12" fmla="*/ 97411 w 272680"/>
                <a:gd name="connsiteY12" fmla="*/ 38367 h 494662"/>
                <a:gd name="connsiteX13" fmla="*/ 97411 w 272680"/>
                <a:gd name="connsiteY13" fmla="*/ 56687 h 494662"/>
                <a:gd name="connsiteX14" fmla="*/ 174954 w 272680"/>
                <a:gd name="connsiteY14" fmla="*/ 56687 h 494662"/>
                <a:gd name="connsiteX15" fmla="*/ 174954 w 272680"/>
                <a:gd name="connsiteY15" fmla="*/ 38367 h 494662"/>
                <a:gd name="connsiteX16" fmla="*/ 234615 w 272680"/>
                <a:gd name="connsiteY16" fmla="*/ 38367 h 494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680" h="494662">
                  <a:moveTo>
                    <a:pt x="237356" y="0"/>
                  </a:moveTo>
                  <a:lnTo>
                    <a:pt x="35627" y="0"/>
                  </a:lnTo>
                  <a:cubicBezTo>
                    <a:pt x="15951" y="0"/>
                    <a:pt x="0" y="15951"/>
                    <a:pt x="0" y="35627"/>
                  </a:cubicBezTo>
                  <a:lnTo>
                    <a:pt x="0" y="459542"/>
                  </a:lnTo>
                  <a:cubicBezTo>
                    <a:pt x="0" y="479218"/>
                    <a:pt x="15951" y="495169"/>
                    <a:pt x="35627" y="495169"/>
                  </a:cubicBezTo>
                  <a:lnTo>
                    <a:pt x="237356" y="495169"/>
                  </a:lnTo>
                  <a:cubicBezTo>
                    <a:pt x="257031" y="495169"/>
                    <a:pt x="272982" y="479218"/>
                    <a:pt x="272982" y="459542"/>
                  </a:cubicBezTo>
                  <a:lnTo>
                    <a:pt x="272982" y="35627"/>
                  </a:lnTo>
                  <a:cubicBezTo>
                    <a:pt x="272982" y="15951"/>
                    <a:pt x="257031" y="0"/>
                    <a:pt x="237356" y="0"/>
                  </a:cubicBezTo>
                  <a:close/>
                  <a:moveTo>
                    <a:pt x="234615" y="456802"/>
                  </a:moveTo>
                  <a:lnTo>
                    <a:pt x="38367" y="456802"/>
                  </a:lnTo>
                  <a:lnTo>
                    <a:pt x="38367" y="38367"/>
                  </a:lnTo>
                  <a:lnTo>
                    <a:pt x="97411" y="38367"/>
                  </a:lnTo>
                  <a:lnTo>
                    <a:pt x="97411" y="56687"/>
                  </a:lnTo>
                  <a:lnTo>
                    <a:pt x="174954" y="56687"/>
                  </a:lnTo>
                  <a:lnTo>
                    <a:pt x="174954" y="38367"/>
                  </a:lnTo>
                  <a:lnTo>
                    <a:pt x="234615" y="38367"/>
                  </a:lnTo>
                  <a:close/>
                </a:path>
              </a:pathLst>
            </a:custGeom>
            <a:solidFill>
              <a:srgbClr val="3755D7"/>
            </a:solidFill>
            <a:ln w="1363" cap="flat">
              <a:noFill/>
              <a:prstDash val="solid"/>
              <a:miter/>
            </a:ln>
          </p:spPr>
          <p:txBody>
            <a:bodyPr rtlCol="0" anchor="ctr"/>
            <a:lstStyle/>
            <a:p>
              <a:endParaRPr lang="en-GB">
                <a:latin typeface="+mj-lt"/>
              </a:endParaRPr>
            </a:p>
          </p:txBody>
        </p:sp>
        <p:sp>
          <p:nvSpPr>
            <p:cNvPr id="31" name="Freeform: Shape 280">
              <a:extLst>
                <a:ext uri="{FF2B5EF4-FFF2-40B4-BE49-F238E27FC236}">
                  <a16:creationId xmlns:a16="http://schemas.microsoft.com/office/drawing/2014/main" id="{FE86F4CE-C2D1-428E-82BF-9485D02C5965}"/>
                </a:ext>
              </a:extLst>
            </p:cNvPr>
            <p:cNvSpPr/>
            <p:nvPr/>
          </p:nvSpPr>
          <p:spPr>
            <a:xfrm>
              <a:off x="4474898" y="3820944"/>
              <a:ext cx="36997" cy="36997"/>
            </a:xfrm>
            <a:custGeom>
              <a:avLst/>
              <a:gdLst>
                <a:gd name="connsiteX0" fmla="*/ 18937 w 36996"/>
                <a:gd name="connsiteY0" fmla="*/ 0 h 36996"/>
                <a:gd name="connsiteX1" fmla="*/ 0 w 36996"/>
                <a:gd name="connsiteY1" fmla="*/ 18937 h 36996"/>
                <a:gd name="connsiteX2" fmla="*/ 18937 w 36996"/>
                <a:gd name="connsiteY2" fmla="*/ 37874 h 36996"/>
                <a:gd name="connsiteX3" fmla="*/ 37874 w 36996"/>
                <a:gd name="connsiteY3" fmla="*/ 18937 h 36996"/>
                <a:gd name="connsiteX4" fmla="*/ 18937 w 36996"/>
                <a:gd name="connsiteY4" fmla="*/ 0 h 36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96" h="36996">
                  <a:moveTo>
                    <a:pt x="18937" y="0"/>
                  </a:moveTo>
                  <a:cubicBezTo>
                    <a:pt x="8478" y="0"/>
                    <a:pt x="0" y="8478"/>
                    <a:pt x="0" y="18937"/>
                  </a:cubicBezTo>
                  <a:cubicBezTo>
                    <a:pt x="0" y="29396"/>
                    <a:pt x="8478" y="37874"/>
                    <a:pt x="18937" y="37874"/>
                  </a:cubicBezTo>
                  <a:cubicBezTo>
                    <a:pt x="29396" y="37874"/>
                    <a:pt x="37874" y="29396"/>
                    <a:pt x="37874" y="18937"/>
                  </a:cubicBezTo>
                  <a:cubicBezTo>
                    <a:pt x="37874" y="8478"/>
                    <a:pt x="29396" y="0"/>
                    <a:pt x="18937" y="0"/>
                  </a:cubicBezTo>
                  <a:close/>
                </a:path>
              </a:pathLst>
            </a:custGeom>
            <a:solidFill>
              <a:srgbClr val="3755D7"/>
            </a:solidFill>
            <a:ln w="1363" cap="flat">
              <a:noFill/>
              <a:prstDash val="solid"/>
              <a:miter/>
            </a:ln>
          </p:spPr>
          <p:txBody>
            <a:bodyPr rtlCol="0" anchor="ctr"/>
            <a:lstStyle/>
            <a:p>
              <a:endParaRPr lang="en-GB">
                <a:latin typeface="+mj-lt"/>
              </a:endParaRPr>
            </a:p>
          </p:txBody>
        </p:sp>
      </p:grpSp>
      <p:sp>
        <p:nvSpPr>
          <p:cNvPr id="32" name="Tekstfelt 31">
            <a:extLst>
              <a:ext uri="{FF2B5EF4-FFF2-40B4-BE49-F238E27FC236}">
                <a16:creationId xmlns:a16="http://schemas.microsoft.com/office/drawing/2014/main" id="{0BEE0DCC-F800-4F00-8F55-A9D4DB2EB324}"/>
              </a:ext>
            </a:extLst>
          </p:cNvPr>
          <p:cNvSpPr txBox="1"/>
          <p:nvPr/>
        </p:nvSpPr>
        <p:spPr bwMode="gray">
          <a:xfrm>
            <a:off x="690988" y="5289835"/>
            <a:ext cx="767923" cy="246221"/>
          </a:xfrm>
          <a:prstGeom prst="rect">
            <a:avLst/>
          </a:prstGeom>
          <a:noFill/>
        </p:spPr>
        <p:txBody>
          <a:bodyPr vert="horz" wrap="square" lIns="0" tIns="0" rIns="0" bIns="0" rtlCol="0">
            <a:spAutoFit/>
          </a:bodyPr>
          <a:lstStyle/>
          <a:p>
            <a:pPr algn="ctr"/>
            <a:r>
              <a:rPr lang="da-DK" sz="800" b="1" kern="0" dirty="0">
                <a:solidFill>
                  <a:schemeClr val="accent2"/>
                </a:solidFill>
                <a:latin typeface="+mj-lt"/>
              </a:rPr>
              <a:t>Aktivering</a:t>
            </a:r>
          </a:p>
          <a:p>
            <a:pPr algn="ctr"/>
            <a:r>
              <a:rPr lang="da-DK" sz="800" b="1" kern="0" dirty="0">
                <a:solidFill>
                  <a:schemeClr val="accent2"/>
                </a:solidFill>
                <a:latin typeface="+mj-lt"/>
              </a:rPr>
              <a:t>abonnement</a:t>
            </a:r>
          </a:p>
        </p:txBody>
      </p:sp>
      <p:grpSp>
        <p:nvGrpSpPr>
          <p:cNvPr id="33" name="Grafik 55">
            <a:extLst>
              <a:ext uri="{FF2B5EF4-FFF2-40B4-BE49-F238E27FC236}">
                <a16:creationId xmlns:a16="http://schemas.microsoft.com/office/drawing/2014/main" id="{AEA256F6-7E7B-44EE-B745-6B43D78571E7}"/>
              </a:ext>
            </a:extLst>
          </p:cNvPr>
          <p:cNvGrpSpPr/>
          <p:nvPr/>
        </p:nvGrpSpPr>
        <p:grpSpPr>
          <a:xfrm>
            <a:off x="904042" y="4833725"/>
            <a:ext cx="325852" cy="372755"/>
            <a:chOff x="6099167" y="1390195"/>
            <a:chExt cx="542620" cy="620725"/>
          </a:xfrm>
        </p:grpSpPr>
        <p:sp>
          <p:nvSpPr>
            <p:cNvPr id="34" name="Freeform: Shape 195">
              <a:extLst>
                <a:ext uri="{FF2B5EF4-FFF2-40B4-BE49-F238E27FC236}">
                  <a16:creationId xmlns:a16="http://schemas.microsoft.com/office/drawing/2014/main" id="{60DD2DBD-5454-4408-BFD0-30E5C445C264}"/>
                </a:ext>
              </a:extLst>
            </p:cNvPr>
            <p:cNvSpPr/>
            <p:nvPr/>
          </p:nvSpPr>
          <p:spPr>
            <a:xfrm>
              <a:off x="6341934" y="1836898"/>
              <a:ext cx="57551" cy="57551"/>
            </a:xfrm>
            <a:custGeom>
              <a:avLst/>
              <a:gdLst>
                <a:gd name="connsiteX0" fmla="*/ 29132 w 57550"/>
                <a:gd name="connsiteY0" fmla="*/ 0 h 57550"/>
                <a:gd name="connsiteX1" fmla="*/ 0 w 57550"/>
                <a:gd name="connsiteY1" fmla="*/ 29132 h 57550"/>
                <a:gd name="connsiteX2" fmla="*/ 29132 w 57550"/>
                <a:gd name="connsiteY2" fmla="*/ 58263 h 57550"/>
                <a:gd name="connsiteX3" fmla="*/ 58263 w 57550"/>
                <a:gd name="connsiteY3" fmla="*/ 29132 h 57550"/>
                <a:gd name="connsiteX4" fmla="*/ 29132 w 57550"/>
                <a:gd name="connsiteY4" fmla="*/ 0 h 57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50" h="57550">
                  <a:moveTo>
                    <a:pt x="29132" y="0"/>
                  </a:moveTo>
                  <a:cubicBezTo>
                    <a:pt x="13042" y="0"/>
                    <a:pt x="0" y="13042"/>
                    <a:pt x="0" y="29132"/>
                  </a:cubicBezTo>
                  <a:cubicBezTo>
                    <a:pt x="0" y="45221"/>
                    <a:pt x="13042" y="58263"/>
                    <a:pt x="29132" y="58263"/>
                  </a:cubicBezTo>
                  <a:cubicBezTo>
                    <a:pt x="45221" y="58263"/>
                    <a:pt x="58263" y="45221"/>
                    <a:pt x="58263" y="29132"/>
                  </a:cubicBezTo>
                  <a:cubicBezTo>
                    <a:pt x="58263" y="13042"/>
                    <a:pt x="45221" y="0"/>
                    <a:pt x="29132" y="0"/>
                  </a:cubicBezTo>
                  <a:close/>
                </a:path>
              </a:pathLst>
            </a:custGeom>
            <a:solidFill>
              <a:srgbClr val="3755D7"/>
            </a:solidFill>
            <a:ln w="1363" cap="flat">
              <a:noFill/>
              <a:prstDash val="solid"/>
              <a:miter/>
            </a:ln>
          </p:spPr>
          <p:txBody>
            <a:bodyPr rtlCol="0" anchor="ctr"/>
            <a:lstStyle/>
            <a:p>
              <a:endParaRPr lang="en-GB">
                <a:latin typeface="+mj-lt"/>
              </a:endParaRPr>
            </a:p>
          </p:txBody>
        </p:sp>
        <p:sp>
          <p:nvSpPr>
            <p:cNvPr id="35" name="Freeform: Shape 196">
              <a:extLst>
                <a:ext uri="{FF2B5EF4-FFF2-40B4-BE49-F238E27FC236}">
                  <a16:creationId xmlns:a16="http://schemas.microsoft.com/office/drawing/2014/main" id="{C960C3BA-97D8-4E61-A58E-6E1101699038}"/>
                </a:ext>
              </a:extLst>
            </p:cNvPr>
            <p:cNvSpPr/>
            <p:nvPr/>
          </p:nvSpPr>
          <p:spPr>
            <a:xfrm>
              <a:off x="6283233" y="1739828"/>
              <a:ext cx="175392" cy="63032"/>
            </a:xfrm>
            <a:custGeom>
              <a:avLst/>
              <a:gdLst>
                <a:gd name="connsiteX0" fmla="*/ 148248 w 175392"/>
                <a:gd name="connsiteY0" fmla="*/ 63814 h 63031"/>
                <a:gd name="connsiteX1" fmla="*/ 27424 w 175392"/>
                <a:gd name="connsiteY1" fmla="*/ 63795 h 63031"/>
                <a:gd name="connsiteX2" fmla="*/ 27405 w 175392"/>
                <a:gd name="connsiteY2" fmla="*/ 63814 h 63031"/>
                <a:gd name="connsiteX3" fmla="*/ 0 w 175392"/>
                <a:gd name="connsiteY3" fmla="*/ 36409 h 63031"/>
                <a:gd name="connsiteX4" fmla="*/ 175761 w 175392"/>
                <a:gd name="connsiteY4" fmla="*/ 36394 h 63031"/>
                <a:gd name="connsiteX5" fmla="*/ 175776 w 175392"/>
                <a:gd name="connsiteY5" fmla="*/ 36409 h 63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392" h="63031">
                  <a:moveTo>
                    <a:pt x="148248" y="63814"/>
                  </a:moveTo>
                  <a:cubicBezTo>
                    <a:pt x="114889" y="30444"/>
                    <a:pt x="60794" y="30436"/>
                    <a:pt x="27424" y="63795"/>
                  </a:cubicBezTo>
                  <a:cubicBezTo>
                    <a:pt x="27417" y="63802"/>
                    <a:pt x="27412" y="63807"/>
                    <a:pt x="27405" y="63814"/>
                  </a:cubicBezTo>
                  <a:lnTo>
                    <a:pt x="0" y="36409"/>
                  </a:lnTo>
                  <a:cubicBezTo>
                    <a:pt x="48532" y="-12131"/>
                    <a:pt x="127222" y="-12137"/>
                    <a:pt x="175761" y="36394"/>
                  </a:cubicBezTo>
                  <a:cubicBezTo>
                    <a:pt x="175766" y="36399"/>
                    <a:pt x="175771" y="36403"/>
                    <a:pt x="175776" y="36409"/>
                  </a:cubicBezTo>
                  <a:close/>
                </a:path>
              </a:pathLst>
            </a:custGeom>
            <a:solidFill>
              <a:srgbClr val="3755D7"/>
            </a:solidFill>
            <a:ln w="1363" cap="flat">
              <a:noFill/>
              <a:prstDash val="solid"/>
              <a:miter/>
            </a:ln>
          </p:spPr>
          <p:txBody>
            <a:bodyPr rtlCol="0" anchor="ctr"/>
            <a:lstStyle/>
            <a:p>
              <a:endParaRPr lang="en-GB">
                <a:latin typeface="+mj-lt"/>
              </a:endParaRPr>
            </a:p>
          </p:txBody>
        </p:sp>
        <p:sp>
          <p:nvSpPr>
            <p:cNvPr id="36" name="Freeform: Shape 197">
              <a:extLst>
                <a:ext uri="{FF2B5EF4-FFF2-40B4-BE49-F238E27FC236}">
                  <a16:creationId xmlns:a16="http://schemas.microsoft.com/office/drawing/2014/main" id="{A18403EF-E47E-4DC1-B71F-5418D64E857C}"/>
                </a:ext>
              </a:extLst>
            </p:cNvPr>
            <p:cNvSpPr/>
            <p:nvPr/>
          </p:nvSpPr>
          <p:spPr>
            <a:xfrm>
              <a:off x="6214569" y="1642829"/>
              <a:ext cx="312418" cy="91807"/>
            </a:xfrm>
            <a:custGeom>
              <a:avLst/>
              <a:gdLst>
                <a:gd name="connsiteX0" fmla="*/ 285588 w 312417"/>
                <a:gd name="connsiteY0" fmla="*/ 92150 h 91806"/>
                <a:gd name="connsiteX1" fmla="*/ 27405 w 312417"/>
                <a:gd name="connsiteY1" fmla="*/ 92150 h 91806"/>
                <a:gd name="connsiteX2" fmla="*/ 0 w 312417"/>
                <a:gd name="connsiteY2" fmla="*/ 64744 h 91806"/>
                <a:gd name="connsiteX3" fmla="*/ 313103 w 312417"/>
                <a:gd name="connsiteY3" fmla="*/ 64744 h 91806"/>
              </a:gdLst>
              <a:ahLst/>
              <a:cxnLst>
                <a:cxn ang="0">
                  <a:pos x="connsiteX0" y="connsiteY0"/>
                </a:cxn>
                <a:cxn ang="0">
                  <a:pos x="connsiteX1" y="connsiteY1"/>
                </a:cxn>
                <a:cxn ang="0">
                  <a:pos x="connsiteX2" y="connsiteY2"/>
                </a:cxn>
                <a:cxn ang="0">
                  <a:pos x="connsiteX3" y="connsiteY3"/>
                </a:cxn>
              </a:cxnLst>
              <a:rect l="l" t="t" r="r" b="b"/>
              <a:pathLst>
                <a:path w="312417" h="91806">
                  <a:moveTo>
                    <a:pt x="285588" y="92150"/>
                  </a:moveTo>
                  <a:cubicBezTo>
                    <a:pt x="214403" y="20896"/>
                    <a:pt x="98590" y="20979"/>
                    <a:pt x="27405" y="92150"/>
                  </a:cubicBezTo>
                  <a:lnTo>
                    <a:pt x="0" y="64744"/>
                  </a:lnTo>
                  <a:cubicBezTo>
                    <a:pt x="86326" y="-21581"/>
                    <a:pt x="226777" y="-21581"/>
                    <a:pt x="313103" y="64744"/>
                  </a:cubicBezTo>
                  <a:close/>
                </a:path>
              </a:pathLst>
            </a:custGeom>
            <a:solidFill>
              <a:srgbClr val="3755D7"/>
            </a:solidFill>
            <a:ln w="1363" cap="flat">
              <a:noFill/>
              <a:prstDash val="solid"/>
              <a:miter/>
            </a:ln>
          </p:spPr>
          <p:txBody>
            <a:bodyPr rtlCol="0" anchor="ctr"/>
            <a:lstStyle/>
            <a:p>
              <a:endParaRPr lang="en-GB">
                <a:latin typeface="+mj-lt"/>
              </a:endParaRPr>
            </a:p>
          </p:txBody>
        </p:sp>
        <p:sp>
          <p:nvSpPr>
            <p:cNvPr id="37" name="Freeform: Shape 198">
              <a:extLst>
                <a:ext uri="{FF2B5EF4-FFF2-40B4-BE49-F238E27FC236}">
                  <a16:creationId xmlns:a16="http://schemas.microsoft.com/office/drawing/2014/main" id="{FC4AF6BD-3AB6-480A-9890-D13A98DB0244}"/>
                </a:ext>
              </a:extLst>
            </p:cNvPr>
            <p:cNvSpPr/>
            <p:nvPr/>
          </p:nvSpPr>
          <p:spPr>
            <a:xfrm>
              <a:off x="6099167" y="1390195"/>
              <a:ext cx="542620" cy="620725"/>
            </a:xfrm>
            <a:custGeom>
              <a:avLst/>
              <a:gdLst>
                <a:gd name="connsiteX0" fmla="*/ 543785 w 542620"/>
                <a:gd name="connsiteY0" fmla="*/ 621465 h 620724"/>
                <a:gd name="connsiteX1" fmla="*/ 0 w 542620"/>
                <a:gd name="connsiteY1" fmla="*/ 621465 h 620724"/>
                <a:gd name="connsiteX2" fmla="*/ 0 w 542620"/>
                <a:gd name="connsiteY2" fmla="*/ 233053 h 620724"/>
                <a:gd name="connsiteX3" fmla="*/ 271899 w 542620"/>
                <a:gd name="connsiteY3" fmla="*/ 0 h 620724"/>
                <a:gd name="connsiteX4" fmla="*/ 543785 w 542620"/>
                <a:gd name="connsiteY4" fmla="*/ 233053 h 620724"/>
                <a:gd name="connsiteX5" fmla="*/ 38792 w 542620"/>
                <a:gd name="connsiteY5" fmla="*/ 582632 h 620724"/>
                <a:gd name="connsiteX6" fmla="*/ 504952 w 542620"/>
                <a:gd name="connsiteY6" fmla="*/ 582632 h 620724"/>
                <a:gd name="connsiteX7" fmla="*/ 504952 w 542620"/>
                <a:gd name="connsiteY7" fmla="*/ 250907 h 620724"/>
                <a:gd name="connsiteX8" fmla="*/ 271899 w 542620"/>
                <a:gd name="connsiteY8" fmla="*/ 51152 h 620724"/>
                <a:gd name="connsiteX9" fmla="*/ 38792 w 542620"/>
                <a:gd name="connsiteY9" fmla="*/ 250921 h 62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2620" h="620724">
                  <a:moveTo>
                    <a:pt x="543785" y="621465"/>
                  </a:moveTo>
                  <a:lnTo>
                    <a:pt x="0" y="621465"/>
                  </a:lnTo>
                  <a:lnTo>
                    <a:pt x="0" y="233053"/>
                  </a:lnTo>
                  <a:lnTo>
                    <a:pt x="271899" y="0"/>
                  </a:lnTo>
                  <a:lnTo>
                    <a:pt x="543785" y="233053"/>
                  </a:lnTo>
                  <a:close/>
                  <a:moveTo>
                    <a:pt x="38792" y="582632"/>
                  </a:moveTo>
                  <a:lnTo>
                    <a:pt x="504952" y="582632"/>
                  </a:lnTo>
                  <a:lnTo>
                    <a:pt x="504952" y="250907"/>
                  </a:lnTo>
                  <a:lnTo>
                    <a:pt x="271899" y="51152"/>
                  </a:lnTo>
                  <a:lnTo>
                    <a:pt x="38792" y="250921"/>
                  </a:lnTo>
                  <a:close/>
                </a:path>
              </a:pathLst>
            </a:custGeom>
            <a:solidFill>
              <a:srgbClr val="3755D7"/>
            </a:solidFill>
            <a:ln w="1363" cap="flat">
              <a:noFill/>
              <a:prstDash val="solid"/>
              <a:miter/>
            </a:ln>
          </p:spPr>
          <p:txBody>
            <a:bodyPr rtlCol="0" anchor="ctr"/>
            <a:lstStyle/>
            <a:p>
              <a:endParaRPr lang="en-GB">
                <a:latin typeface="+mj-lt"/>
              </a:endParaRPr>
            </a:p>
          </p:txBody>
        </p:sp>
      </p:grpSp>
      <p:pic>
        <p:nvPicPr>
          <p:cNvPr id="39" name="Picture 2" descr="TDC bil">
            <a:extLst>
              <a:ext uri="{FF2B5EF4-FFF2-40B4-BE49-F238E27FC236}">
                <a16:creationId xmlns:a16="http://schemas.microsoft.com/office/drawing/2014/main" id="{7005A15C-2BA4-4590-ABFE-8CBC95C04A2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371" t="-344" r="16314" b="6252"/>
          <a:stretch/>
        </p:blipFill>
        <p:spPr bwMode="auto">
          <a:xfrm>
            <a:off x="7901181" y="886532"/>
            <a:ext cx="3570515" cy="5084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04985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9FAFC2-6193-4542-BD0A-B70232FDA1B2}"/>
              </a:ext>
            </a:extLst>
          </p:cNvPr>
          <p:cNvSpPr>
            <a:spLocks noGrp="1"/>
          </p:cNvSpPr>
          <p:nvPr>
            <p:ph type="title"/>
          </p:nvPr>
        </p:nvSpPr>
        <p:spPr>
          <a:xfrm>
            <a:off x="1935126" y="395628"/>
            <a:ext cx="9668874" cy="319318"/>
          </a:xfrm>
        </p:spPr>
        <p:txBody>
          <a:bodyPr/>
          <a:lstStyle/>
          <a:p>
            <a:r>
              <a:rPr lang="da-DK" dirty="0"/>
              <a:t>4</a:t>
            </a:r>
            <a:r>
              <a:rPr lang="da-DK"/>
              <a:t>. </a:t>
            </a:r>
            <a:r>
              <a:rPr lang="da-DK" dirty="0"/>
              <a:t>Færdigmelding</a:t>
            </a:r>
          </a:p>
        </p:txBody>
      </p:sp>
      <p:sp>
        <p:nvSpPr>
          <p:cNvPr id="4" name="Pladsholder til tekst 3">
            <a:extLst>
              <a:ext uri="{FF2B5EF4-FFF2-40B4-BE49-F238E27FC236}">
                <a16:creationId xmlns:a16="http://schemas.microsoft.com/office/drawing/2014/main" id="{B25B56AA-52F6-4831-B512-5317CCECF74B}"/>
              </a:ext>
            </a:extLst>
          </p:cNvPr>
          <p:cNvSpPr>
            <a:spLocks noGrp="1"/>
          </p:cNvSpPr>
          <p:nvPr>
            <p:ph type="body" sz="quarter" idx="26"/>
          </p:nvPr>
        </p:nvSpPr>
        <p:spPr/>
        <p:txBody>
          <a:bodyPr/>
          <a:lstStyle/>
          <a:p>
            <a:endParaRPr lang="da-DK"/>
          </a:p>
        </p:txBody>
      </p:sp>
      <p:sp>
        <p:nvSpPr>
          <p:cNvPr id="5" name="Pil: pentagon 4">
            <a:extLst>
              <a:ext uri="{FF2B5EF4-FFF2-40B4-BE49-F238E27FC236}">
                <a16:creationId xmlns:a16="http://schemas.microsoft.com/office/drawing/2014/main" id="{95FACEF1-B26B-47ED-BFD1-25E8BACA6F4F}"/>
              </a:ext>
            </a:extLst>
          </p:cNvPr>
          <p:cNvSpPr/>
          <p:nvPr/>
        </p:nvSpPr>
        <p:spPr>
          <a:xfrm rot="5400000">
            <a:off x="-2035634" y="2759708"/>
            <a:ext cx="6214335" cy="967068"/>
          </a:xfrm>
          <a:prstGeom prst="homePlate">
            <a:avLst/>
          </a:prstGeom>
          <a:solidFill>
            <a:schemeClr val="accent4">
              <a:lumMod val="9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l">
              <a:lnSpc>
                <a:spcPct val="90000"/>
              </a:lnSpc>
            </a:pPr>
            <a:endParaRPr lang="da-DK" sz="1400" noProof="0" dirty="0" err="1"/>
          </a:p>
        </p:txBody>
      </p:sp>
      <p:sp>
        <p:nvSpPr>
          <p:cNvPr id="15" name="Tekstfelt 14">
            <a:extLst>
              <a:ext uri="{FF2B5EF4-FFF2-40B4-BE49-F238E27FC236}">
                <a16:creationId xmlns:a16="http://schemas.microsoft.com/office/drawing/2014/main" id="{5C6DD4C4-D632-493C-B91F-DE16C45542BA}"/>
              </a:ext>
            </a:extLst>
          </p:cNvPr>
          <p:cNvSpPr txBox="1"/>
          <p:nvPr/>
        </p:nvSpPr>
        <p:spPr bwMode="gray">
          <a:xfrm>
            <a:off x="707615" y="2226665"/>
            <a:ext cx="749280" cy="123111"/>
          </a:xfrm>
          <a:prstGeom prst="rect">
            <a:avLst/>
          </a:prstGeom>
          <a:noFill/>
        </p:spPr>
        <p:txBody>
          <a:bodyPr vert="horz" wrap="square" lIns="0" tIns="0" rIns="0" bIns="0" rtlCol="0">
            <a:spAutoFit/>
          </a:bodyPr>
          <a:lstStyle/>
          <a:p>
            <a:pPr algn="ctr"/>
            <a:r>
              <a:rPr lang="da-DK" sz="800" b="1" kern="0" dirty="0">
                <a:solidFill>
                  <a:schemeClr val="accent2"/>
                </a:solidFill>
                <a:latin typeface="+mj-lt"/>
              </a:rPr>
              <a:t>Reetablering</a:t>
            </a:r>
          </a:p>
        </p:txBody>
      </p:sp>
      <p:sp>
        <p:nvSpPr>
          <p:cNvPr id="16" name="Tekstfelt 15">
            <a:extLst>
              <a:ext uri="{FF2B5EF4-FFF2-40B4-BE49-F238E27FC236}">
                <a16:creationId xmlns:a16="http://schemas.microsoft.com/office/drawing/2014/main" id="{108FE63F-730B-4CCE-8BE8-22D8CFBF0F6C}"/>
              </a:ext>
            </a:extLst>
          </p:cNvPr>
          <p:cNvSpPr txBox="1"/>
          <p:nvPr/>
        </p:nvSpPr>
        <p:spPr bwMode="gray">
          <a:xfrm>
            <a:off x="690619" y="4305502"/>
            <a:ext cx="749280" cy="123111"/>
          </a:xfrm>
          <a:prstGeom prst="rect">
            <a:avLst/>
          </a:prstGeom>
          <a:noFill/>
        </p:spPr>
        <p:txBody>
          <a:bodyPr vert="horz" wrap="square" lIns="0" tIns="0" rIns="0" bIns="0" rtlCol="0">
            <a:spAutoFit/>
          </a:bodyPr>
          <a:lstStyle/>
          <a:p>
            <a:pPr algn="ctr"/>
            <a:r>
              <a:rPr lang="da-DK" sz="800" b="1" kern="0" dirty="0">
                <a:solidFill>
                  <a:schemeClr val="accent2"/>
                </a:solidFill>
                <a:latin typeface="+mj-lt"/>
              </a:rPr>
              <a:t>Gennemgang</a:t>
            </a:r>
          </a:p>
        </p:txBody>
      </p:sp>
      <p:sp>
        <p:nvSpPr>
          <p:cNvPr id="17" name="Pladsholder til indhold 16">
            <a:extLst>
              <a:ext uri="{FF2B5EF4-FFF2-40B4-BE49-F238E27FC236}">
                <a16:creationId xmlns:a16="http://schemas.microsoft.com/office/drawing/2014/main" id="{17C800EE-F8A1-4FA9-9116-66B8493340F6}"/>
              </a:ext>
            </a:extLst>
          </p:cNvPr>
          <p:cNvSpPr txBox="1">
            <a:spLocks noGrp="1"/>
          </p:cNvSpPr>
          <p:nvPr>
            <p:ph idx="1"/>
          </p:nvPr>
        </p:nvSpPr>
        <p:spPr>
          <a:xfrm>
            <a:off x="1845904" y="951429"/>
            <a:ext cx="5953256" cy="4367349"/>
          </a:xfrm>
          <a:prstGeom prst="rect">
            <a:avLst/>
          </a:prstGeom>
          <a:noFill/>
        </p:spPr>
        <p:txBody>
          <a:bodyPr wrap="square" lIns="0" tIns="0" rIns="0" bIns="0" rtlCol="0">
            <a:spAutoFit/>
          </a:bodyPr>
          <a:lstStyle/>
          <a:p>
            <a:pPr marL="0" indent="0">
              <a:buNone/>
            </a:pPr>
            <a:r>
              <a:rPr lang="da-DK" sz="1800" dirty="0"/>
              <a:t>Reetablering vil ske løbende i takt med fiberanlægget bliver lavet.</a:t>
            </a:r>
          </a:p>
          <a:p>
            <a:pPr marL="0" indent="0">
              <a:buNone/>
            </a:pPr>
            <a:endParaRPr lang="da-DK" sz="1800" dirty="0"/>
          </a:p>
          <a:p>
            <a:pPr marL="0" indent="0">
              <a:buNone/>
            </a:pPr>
            <a:r>
              <a:rPr lang="da-DK" sz="1800" dirty="0"/>
              <a:t>Såfremt der er græsplæne, belægning eller andet, der ikke er reetableret tilfredsstillende, kan dette tages ved afleveringsgennemgangen. TDC NET vil efterfølgende rette op.</a:t>
            </a:r>
          </a:p>
          <a:p>
            <a:pPr marL="0" indent="0">
              <a:buNone/>
            </a:pPr>
            <a:endParaRPr lang="da-DK" sz="1800" dirty="0"/>
          </a:p>
          <a:p>
            <a:pPr marL="0" indent="0">
              <a:buNone/>
            </a:pPr>
            <a:r>
              <a:rPr lang="da-DK" sz="1800" dirty="0"/>
              <a:t>Afleveringsgennemgangen sker efter fiberanlægget er færdigt. Her vil en projektleder fra TDC NET og en teknisk kontaktperson fra afdelingen/foreningen, gennemgå det udførte arbejde. Efterfølgende vil der blive udarbejdet et færdigmeldingsdokument som fremsendes til afdelingen/foreningen.</a:t>
            </a:r>
          </a:p>
          <a:p>
            <a:pPr marL="0" indent="0">
              <a:buNone/>
            </a:pPr>
            <a:endParaRPr lang="da-DK" sz="1800" dirty="0"/>
          </a:p>
          <a:p>
            <a:pPr marL="0" indent="0" algn="l">
              <a:lnSpc>
                <a:spcPct val="90000"/>
              </a:lnSpc>
              <a:buClr>
                <a:schemeClr val="accent1"/>
              </a:buClr>
              <a:buSzPct val="110000"/>
              <a:buNone/>
            </a:pPr>
            <a:endParaRPr lang="da-DK" sz="1200" dirty="0"/>
          </a:p>
        </p:txBody>
      </p:sp>
      <p:pic>
        <p:nvPicPr>
          <p:cNvPr id="21" name="Grafik 20">
            <a:extLst>
              <a:ext uri="{FF2B5EF4-FFF2-40B4-BE49-F238E27FC236}">
                <a16:creationId xmlns:a16="http://schemas.microsoft.com/office/drawing/2014/main" id="{D4171373-7CF9-4407-9F3E-7F72BD7BB10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90619" y="1362948"/>
            <a:ext cx="933700" cy="933700"/>
          </a:xfrm>
          <a:prstGeom prst="rect">
            <a:avLst/>
          </a:prstGeom>
        </p:spPr>
      </p:pic>
      <p:pic>
        <p:nvPicPr>
          <p:cNvPr id="22" name="Grafik 21">
            <a:extLst>
              <a:ext uri="{FF2B5EF4-FFF2-40B4-BE49-F238E27FC236}">
                <a16:creationId xmlns:a16="http://schemas.microsoft.com/office/drawing/2014/main" id="{A5986889-50CC-40D6-912C-1AB7DF891AF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90619" y="3573279"/>
            <a:ext cx="732223" cy="732223"/>
          </a:xfrm>
          <a:prstGeom prst="rect">
            <a:avLst/>
          </a:prstGeom>
        </p:spPr>
      </p:pic>
    </p:spTree>
    <p:extLst>
      <p:ext uri="{BB962C8B-B14F-4D97-AF65-F5344CB8AC3E}">
        <p14:creationId xmlns:p14="http://schemas.microsoft.com/office/powerpoint/2010/main" val="12800115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C45E7AF-6C60-42F5-8FFA-5BEEBBCD4E15}"/>
              </a:ext>
            </a:extLst>
          </p:cNvPr>
          <p:cNvGraphicFramePr>
            <a:graphicFrameLocks noChangeAspect="1"/>
          </p:cNvGraphicFramePr>
          <p:nvPr>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360" imgH="360" progId="TCLayout.ActiveDocument.1">
                  <p:embed/>
                </p:oleObj>
              </mc:Choice>
              <mc:Fallback>
                <p:oleObj name="think-cell Slide" r:id="rId8" imgW="360" imgH="360" progId="TCLayout.ActiveDocument.1">
                  <p:embed/>
                  <p:pic>
                    <p:nvPicPr>
                      <p:cNvPr id="7" name="Object 6" hidden="1">
                        <a:extLst>
                          <a:ext uri="{FF2B5EF4-FFF2-40B4-BE49-F238E27FC236}">
                            <a16:creationId xmlns:a16="http://schemas.microsoft.com/office/drawing/2014/main" id="{3C45E7AF-6C60-42F5-8FFA-5BEEBBCD4E15}"/>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p:txBody>
          <a:bodyPr>
            <a:spAutoFit/>
          </a:bodyPr>
          <a:lstStyle/>
          <a:p>
            <a:r>
              <a:rPr lang="da-DK"/>
              <a:t>Agenda</a:t>
            </a:r>
            <a:endParaRPr lang="da-DK" dirty="0"/>
          </a:p>
        </p:txBody>
      </p:sp>
      <p:graphicFrame>
        <p:nvGraphicFramePr>
          <p:cNvPr id="4" name="Table 3"/>
          <p:cNvGraphicFramePr>
            <a:graphicFrameLocks noGrp="1"/>
          </p:cNvGraphicFramePr>
          <p:nvPr>
            <p:custDataLst>
              <p:custData r:id="rId4"/>
              <p:tags r:id="rId5"/>
            </p:custDataLst>
            <p:extLst>
              <p:ext uri="{D42A27DB-BD31-4B8C-83A1-F6EECF244321}">
                <p14:modId xmlns:p14="http://schemas.microsoft.com/office/powerpoint/2010/main" val="2493727974"/>
              </p:ext>
            </p:extLst>
          </p:nvPr>
        </p:nvGraphicFramePr>
        <p:xfrm>
          <a:off x="1070330" y="1594332"/>
          <a:ext cx="7461834" cy="2672050"/>
        </p:xfrm>
        <a:graphic>
          <a:graphicData uri="http://schemas.openxmlformats.org/drawingml/2006/table">
            <a:tbl>
              <a:tblPr firstRow="1" bandRow="1">
                <a:tableStyleId>{2D5ABB26-0587-4C30-8999-92F81FD0307C}</a:tableStyleId>
              </a:tblPr>
              <a:tblGrid>
                <a:gridCol w="7461834">
                  <a:extLst>
                    <a:ext uri="{9D8B030D-6E8A-4147-A177-3AD203B41FA5}">
                      <a16:colId xmlns:a16="http://schemas.microsoft.com/office/drawing/2014/main" val="1367209598"/>
                    </a:ext>
                  </a:extLst>
                </a:gridCol>
              </a:tblGrid>
              <a:tr h="534410">
                <a:tc>
                  <a:txBody>
                    <a:bodyPr/>
                    <a:lstStyle/>
                    <a:p>
                      <a:pPr marL="539750" lvl="0" indent="-539750" algn="l" rtl="0" eaLnBrk="1" fontAlgn="auto" hangingPunct="1">
                        <a:lnSpc>
                          <a:spcPct val="100000"/>
                        </a:lnSpc>
                        <a:spcBef>
                          <a:spcPts val="0"/>
                        </a:spcBef>
                        <a:spcAft>
                          <a:spcPts val="0"/>
                        </a:spcAft>
                        <a:buClrTx/>
                        <a:buFont typeface="+mj-lt"/>
                        <a:buAutoNum type="arabicPeriod"/>
                      </a:pPr>
                      <a:r>
                        <a:rPr lang="da-DK" sz="2400" b="1" baseline="0" noProof="0" dirty="0">
                          <a:solidFill>
                            <a:srgbClr val="002060"/>
                          </a:solidFill>
                          <a:latin typeface="TDC NET" panose="00000500000000000000" pitchFamily="2" charset="0"/>
                          <a:ea typeface="+mn-ea"/>
                          <a:cs typeface="+mn-cs"/>
                          <a:sym typeface="TDC NET" panose="00000500000000000000" pitchFamily="2" charset="0"/>
                        </a:rPr>
                        <a:t>TDC NET introduktion</a:t>
                      </a:r>
                    </a:p>
                  </a:txBody>
                  <a:tcPr marL="68580" marR="68580" marT="34290" marB="34290" anchor="ctr">
                    <a:lnL w="0">
                      <a:solidFill>
                        <a:srgbClr val="FFFFFF"/>
                      </a:solidFill>
                    </a:lnL>
                    <a:lnR w="0">
                      <a:solidFill>
                        <a:srgbClr val="FFFFFF"/>
                      </a:solidFill>
                    </a:lnR>
                    <a:lnT w="0">
                      <a:solidFill>
                        <a:srgbClr val="FFFFFF"/>
                      </a:solidFill>
                    </a:lnT>
                    <a:lnB w="0">
                      <a:solidFill>
                        <a:srgbClr val="FFFFFF"/>
                      </a:solidFill>
                    </a:lnB>
                    <a:lnTlToBr w="12700" cmpd="sng">
                      <a:noFill/>
                      <a:prstDash val="solid"/>
                    </a:lnTlToBr>
                    <a:lnBlToTr w="12700" cmpd="sng">
                      <a:noFill/>
                      <a:prstDash val="solid"/>
                    </a:lnBlToTr>
                    <a:noFill/>
                  </a:tcPr>
                </a:tc>
                <a:extLst>
                  <a:ext uri="{0D108BD9-81ED-4DB2-BD59-A6C34878D82A}">
                    <a16:rowId xmlns:a16="http://schemas.microsoft.com/office/drawing/2014/main" val="3442068709"/>
                  </a:ext>
                </a:extLst>
              </a:tr>
              <a:tr h="534410">
                <a:tc>
                  <a:txBody>
                    <a:bodyPr/>
                    <a:lstStyle/>
                    <a:p>
                      <a:pPr marL="539750" lvl="0" indent="-539750" algn="l" rtl="0" eaLnBrk="1" fontAlgn="auto" hangingPunct="1">
                        <a:lnSpc>
                          <a:spcPct val="100000"/>
                        </a:lnSpc>
                        <a:spcBef>
                          <a:spcPts val="0"/>
                        </a:spcBef>
                        <a:spcAft>
                          <a:spcPts val="0"/>
                        </a:spcAft>
                        <a:buClrTx/>
                        <a:buFont typeface="+mj-lt"/>
                        <a:buAutoNum type="arabicPeriod" startAt="2"/>
                      </a:pPr>
                      <a:r>
                        <a:rPr lang="da-DK" sz="2400" b="1" baseline="0" noProof="0" dirty="0">
                          <a:solidFill>
                            <a:schemeClr val="accent2"/>
                          </a:solidFill>
                          <a:latin typeface="TDC NET" panose="00000500000000000000" pitchFamily="2" charset="0"/>
                          <a:ea typeface="+mn-ea"/>
                          <a:cs typeface="+mn-cs"/>
                          <a:sym typeface="TDC NET" panose="00000500000000000000" pitchFamily="2" charset="0"/>
                        </a:rPr>
                        <a:t>Hvorfor vælge tilslutning til TDC NET Fiber?</a:t>
                      </a:r>
                    </a:p>
                  </a:txBody>
                  <a:tcPr marL="68580" marR="68580" marT="34290" marB="34290" anchor="ctr">
                    <a:lnL w="0">
                      <a:solidFill>
                        <a:srgbClr val="FFFFFF"/>
                      </a:solidFill>
                    </a:lnL>
                    <a:lnR w="0">
                      <a:solidFill>
                        <a:srgbClr val="FFFFFF"/>
                      </a:solidFill>
                    </a:lnR>
                    <a:lnT w="0">
                      <a:solidFill>
                        <a:srgbClr val="FFFFFF"/>
                      </a:solidFill>
                    </a:lnT>
                    <a:lnB w="0">
                      <a:solidFill>
                        <a:srgbClr val="FFFFFF"/>
                      </a:solidFill>
                    </a:lnB>
                    <a:lnTlToBr w="12700" cmpd="sng">
                      <a:noFill/>
                      <a:prstDash val="solid"/>
                    </a:lnTlToBr>
                    <a:lnBlToTr w="12700" cmpd="sng">
                      <a:noFill/>
                      <a:prstDash val="solid"/>
                    </a:lnBlToTr>
                    <a:noFill/>
                  </a:tcPr>
                </a:tc>
                <a:extLst>
                  <a:ext uri="{0D108BD9-81ED-4DB2-BD59-A6C34878D82A}">
                    <a16:rowId xmlns:a16="http://schemas.microsoft.com/office/drawing/2014/main" val="1001450701"/>
                  </a:ext>
                </a:extLst>
              </a:tr>
              <a:tr h="534410">
                <a:tc>
                  <a:txBody>
                    <a:bodyPr/>
                    <a:lstStyle/>
                    <a:p>
                      <a:pPr marL="517525" lvl="0" indent="-517525" algn="l" rtl="0" eaLnBrk="1" fontAlgn="auto" hangingPunct="1">
                        <a:lnSpc>
                          <a:spcPct val="100000"/>
                        </a:lnSpc>
                        <a:spcBef>
                          <a:spcPts val="0"/>
                        </a:spcBef>
                        <a:spcAft>
                          <a:spcPts val="0"/>
                        </a:spcAft>
                        <a:buClrTx/>
                        <a:buFont typeface="+mj-lt"/>
                        <a:buAutoNum type="arabicPeriod" startAt="3"/>
                      </a:pPr>
                      <a:r>
                        <a:rPr lang="da-DK" sz="2400" b="1" baseline="0" noProof="0" dirty="0">
                          <a:solidFill>
                            <a:schemeClr val="accent2"/>
                          </a:solidFill>
                          <a:latin typeface="TDC NET" panose="00000500000000000000" pitchFamily="2" charset="0"/>
                          <a:ea typeface="+mn-ea"/>
                          <a:cs typeface="+mn-cs"/>
                          <a:sym typeface="TDC NET" panose="00000500000000000000" pitchFamily="2" charset="0"/>
                        </a:rPr>
                        <a:t>Hvordan med det praktiske?</a:t>
                      </a:r>
                    </a:p>
                  </a:txBody>
                  <a:tcPr marL="68580" marR="68580" marT="34290" marB="34290" anchor="ctr">
                    <a:lnL w="0">
                      <a:solidFill>
                        <a:srgbClr val="FFFFFF"/>
                      </a:solidFill>
                    </a:lnL>
                    <a:lnR w="0">
                      <a:solidFill>
                        <a:srgbClr val="FFFFFF"/>
                      </a:solidFill>
                    </a:lnR>
                    <a:lnT w="0">
                      <a:solidFill>
                        <a:srgbClr val="FFFFFF"/>
                      </a:solidFill>
                    </a:lnT>
                    <a:lnB w="0">
                      <a:solidFill>
                        <a:srgbClr val="FFFFFF"/>
                      </a:solidFill>
                    </a:lnB>
                    <a:lnTlToBr w="12700" cmpd="sng">
                      <a:noFill/>
                      <a:prstDash val="solid"/>
                    </a:lnTlToBr>
                    <a:lnBlToTr w="12700" cmpd="sng">
                      <a:noFill/>
                      <a:prstDash val="solid"/>
                    </a:lnBlToTr>
                    <a:noFill/>
                  </a:tcPr>
                </a:tc>
                <a:extLst>
                  <a:ext uri="{0D108BD9-81ED-4DB2-BD59-A6C34878D82A}">
                    <a16:rowId xmlns:a16="http://schemas.microsoft.com/office/drawing/2014/main" val="4012231103"/>
                  </a:ext>
                </a:extLst>
              </a:tr>
              <a:tr h="534410">
                <a:tc>
                  <a:txBody>
                    <a:bodyPr/>
                    <a:lstStyle/>
                    <a:p>
                      <a:pPr marL="517525" marR="0" lvl="0" indent="-517525" algn="l" defTabSz="914400" rtl="0" eaLnBrk="1" fontAlgn="auto" latinLnBrk="0" hangingPunct="1">
                        <a:lnSpc>
                          <a:spcPct val="100000"/>
                        </a:lnSpc>
                        <a:spcBef>
                          <a:spcPts val="0"/>
                        </a:spcBef>
                        <a:spcAft>
                          <a:spcPts val="0"/>
                        </a:spcAft>
                        <a:buClrTx/>
                        <a:buSzTx/>
                        <a:buFont typeface="+mj-lt"/>
                        <a:buAutoNum type="arabicPeriod" startAt="4"/>
                        <a:tabLst/>
                        <a:defRPr/>
                      </a:pPr>
                      <a:r>
                        <a:rPr kumimoji="0" lang="da-DK" sz="2400" b="1" i="0" u="none" strike="noStrike" kern="1200" cap="none" spc="0" normalizeH="0" baseline="0" noProof="0" dirty="0">
                          <a:ln>
                            <a:noFill/>
                          </a:ln>
                          <a:solidFill>
                            <a:schemeClr val="accent1"/>
                          </a:solidFill>
                          <a:effectLst/>
                          <a:uLnTx/>
                          <a:uFillTx/>
                          <a:latin typeface="TDC NET" panose="00000500000000000000" pitchFamily="2" charset="0"/>
                          <a:ea typeface="+mn-ea"/>
                          <a:cs typeface="+mn-cs"/>
                          <a:sym typeface="TDC NET" panose="00000500000000000000" pitchFamily="2" charset="0"/>
                        </a:rPr>
                        <a:t>Opsummering, spørgsmål</a:t>
                      </a:r>
                    </a:p>
                  </a:txBody>
                  <a:tcPr marL="68580" marR="68580" marT="34290" marB="34290" anchor="ctr">
                    <a:lnL w="0">
                      <a:solidFill>
                        <a:srgbClr val="FFFFFF"/>
                      </a:solidFill>
                    </a:lnL>
                    <a:lnR w="0">
                      <a:solidFill>
                        <a:srgbClr val="FFFFFF"/>
                      </a:solidFill>
                    </a:lnR>
                    <a:lnT w="0">
                      <a:solidFill>
                        <a:srgbClr val="FFFFFF"/>
                      </a:solidFill>
                    </a:lnT>
                    <a:lnB w="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4696943"/>
                  </a:ext>
                </a:extLst>
              </a:tr>
              <a:tr h="534410">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da-DK" sz="2400" b="1" i="0" u="none" strike="noStrike" kern="1200" cap="none" spc="0" normalizeH="0" baseline="0" noProof="0" dirty="0">
                        <a:ln>
                          <a:noFill/>
                        </a:ln>
                        <a:solidFill>
                          <a:schemeClr val="accent2">
                            <a:lumMod val="100000"/>
                          </a:schemeClr>
                        </a:solidFill>
                        <a:effectLst/>
                        <a:uLnTx/>
                        <a:uFillTx/>
                        <a:latin typeface="TDC NET" panose="00000500000000000000" pitchFamily="2" charset="0"/>
                        <a:ea typeface="+mn-ea"/>
                        <a:cs typeface="+mn-cs"/>
                        <a:sym typeface="TDC NET" panose="00000500000000000000" pitchFamily="2" charset="0"/>
                      </a:endParaRPr>
                    </a:p>
                  </a:txBody>
                  <a:tcPr marL="68580" marR="68580" marT="34290" marB="34290" anchor="ctr">
                    <a:lnL w="0">
                      <a:solidFill>
                        <a:srgbClr val="FFFFFF"/>
                      </a:solidFill>
                    </a:lnL>
                    <a:lnR w="0">
                      <a:solidFill>
                        <a:srgbClr val="FFFFFF"/>
                      </a:solidFill>
                    </a:lnR>
                    <a:lnT w="0" cap="flat" cmpd="sng" algn="ctr">
                      <a:solidFill>
                        <a:srgbClr val="FFFFFF"/>
                      </a:solidFill>
                      <a:prstDash val="solid"/>
                      <a:round/>
                      <a:headEnd type="none" w="med" len="med"/>
                      <a:tailEnd type="none" w="med" len="med"/>
                    </a:lnT>
                    <a:lnB w="0">
                      <a:solidFill>
                        <a:srgbClr val="FFFFFF"/>
                      </a:solidFill>
                    </a:lnB>
                    <a:lnTlToBr w="12700" cmpd="sng">
                      <a:noFill/>
                      <a:prstDash val="solid"/>
                    </a:lnTlToBr>
                    <a:lnBlToTr w="12700" cmpd="sng">
                      <a:noFill/>
                      <a:prstDash val="solid"/>
                    </a:lnBlToTr>
                    <a:noFill/>
                  </a:tcPr>
                </a:tc>
                <a:extLst>
                  <a:ext uri="{0D108BD9-81ED-4DB2-BD59-A6C34878D82A}">
                    <a16:rowId xmlns:a16="http://schemas.microsoft.com/office/drawing/2014/main" val="4126920813"/>
                  </a:ext>
                </a:extLst>
              </a:tr>
            </a:tbl>
          </a:graphicData>
        </a:graphic>
      </p:graphicFrame>
      <p:sp>
        <p:nvSpPr>
          <p:cNvPr id="8" name="Grafik 267">
            <a:extLst>
              <a:ext uri="{FF2B5EF4-FFF2-40B4-BE49-F238E27FC236}">
                <a16:creationId xmlns:a16="http://schemas.microsoft.com/office/drawing/2014/main" id="{7DA04FCF-2F5F-4CE9-921B-692692BE2829}"/>
              </a:ext>
            </a:extLst>
          </p:cNvPr>
          <p:cNvSpPr/>
          <p:nvPr>
            <p:custDataLst>
              <p:tags r:id="rId6"/>
            </p:custDataLst>
          </p:nvPr>
        </p:nvSpPr>
        <p:spPr>
          <a:xfrm>
            <a:off x="588000" y="3272980"/>
            <a:ext cx="412287" cy="312039"/>
          </a:xfrm>
          <a:custGeom>
            <a:avLst/>
            <a:gdLst>
              <a:gd name="connsiteX0" fmla="*/ 257157 w 412287"/>
              <a:gd name="connsiteY0" fmla="*/ 0 h 312039"/>
              <a:gd name="connsiteX1" fmla="*/ 228198 w 412287"/>
              <a:gd name="connsiteY1" fmla="*/ 28959 h 312039"/>
              <a:gd name="connsiteX2" fmla="*/ 335675 w 412287"/>
              <a:gd name="connsiteY2" fmla="*/ 136422 h 312039"/>
              <a:gd name="connsiteX3" fmla="*/ 0 w 412287"/>
              <a:gd name="connsiteY3" fmla="*/ 136422 h 312039"/>
              <a:gd name="connsiteX4" fmla="*/ 0 w 412287"/>
              <a:gd name="connsiteY4" fmla="*/ 177354 h 312039"/>
              <a:gd name="connsiteX5" fmla="*/ 334207 w 412287"/>
              <a:gd name="connsiteY5" fmla="*/ 177354 h 312039"/>
              <a:gd name="connsiteX6" fmla="*/ 228227 w 412287"/>
              <a:gd name="connsiteY6" fmla="*/ 283363 h 312039"/>
              <a:gd name="connsiteX7" fmla="*/ 257185 w 412287"/>
              <a:gd name="connsiteY7" fmla="*/ 312322 h 312039"/>
              <a:gd name="connsiteX8" fmla="*/ 413318 w 412287"/>
              <a:gd name="connsiteY8" fmla="*/ 156147 h 312039"/>
              <a:gd name="connsiteX9" fmla="*/ 257157 w 412287"/>
              <a:gd name="connsiteY9" fmla="*/ 0 h 312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2287" h="312039">
                <a:moveTo>
                  <a:pt x="257157" y="0"/>
                </a:moveTo>
                <a:lnTo>
                  <a:pt x="228198" y="28959"/>
                </a:lnTo>
                <a:lnTo>
                  <a:pt x="335675" y="136422"/>
                </a:lnTo>
                <a:lnTo>
                  <a:pt x="0" y="136422"/>
                </a:lnTo>
                <a:lnTo>
                  <a:pt x="0" y="177354"/>
                </a:lnTo>
                <a:lnTo>
                  <a:pt x="334207" y="177354"/>
                </a:lnTo>
                <a:lnTo>
                  <a:pt x="228227" y="283363"/>
                </a:lnTo>
                <a:lnTo>
                  <a:pt x="257185" y="312322"/>
                </a:lnTo>
                <a:lnTo>
                  <a:pt x="413318" y="156147"/>
                </a:lnTo>
                <a:lnTo>
                  <a:pt x="257157" y="0"/>
                </a:lnTo>
                <a:close/>
              </a:path>
            </a:pathLst>
          </a:custGeom>
          <a:solidFill>
            <a:srgbClr val="3755D7"/>
          </a:solidFill>
          <a:ln w="1401" cap="flat">
            <a:noFill/>
            <a:prstDash val="solid"/>
            <a:miter/>
          </a:ln>
        </p:spPr>
        <p:txBody>
          <a:bodyPr rtlCol="0" anchor="ctr"/>
          <a:lstStyle/>
          <a:p>
            <a:endParaRPr lang="da-DK" dirty="0"/>
          </a:p>
        </p:txBody>
      </p:sp>
    </p:spTree>
    <p:custDataLst>
      <p:custData r:id="rId1"/>
      <p:tags r:id="rId2"/>
    </p:custDataLst>
    <p:extLst>
      <p:ext uri="{BB962C8B-B14F-4D97-AF65-F5344CB8AC3E}">
        <p14:creationId xmlns:p14="http://schemas.microsoft.com/office/powerpoint/2010/main" val="28831844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BD4196-EF13-466F-A1BC-13A8AFF0ED8C}"/>
              </a:ext>
            </a:extLst>
          </p:cNvPr>
          <p:cNvSpPr>
            <a:spLocks noGrp="1"/>
          </p:cNvSpPr>
          <p:nvPr>
            <p:ph type="title"/>
          </p:nvPr>
        </p:nvSpPr>
        <p:spPr/>
        <p:txBody>
          <a:bodyPr/>
          <a:lstStyle/>
          <a:p>
            <a:r>
              <a:rPr lang="da-DK" dirty="0"/>
              <a:t>Opsummering</a:t>
            </a:r>
          </a:p>
        </p:txBody>
      </p:sp>
      <p:sp>
        <p:nvSpPr>
          <p:cNvPr id="3" name="Pladsholder til tekst 2">
            <a:extLst>
              <a:ext uri="{FF2B5EF4-FFF2-40B4-BE49-F238E27FC236}">
                <a16:creationId xmlns:a16="http://schemas.microsoft.com/office/drawing/2014/main" id="{CCCF4C9C-0909-4330-9EE6-0FF3C400EB8E}"/>
              </a:ext>
            </a:extLst>
          </p:cNvPr>
          <p:cNvSpPr>
            <a:spLocks noGrp="1"/>
          </p:cNvSpPr>
          <p:nvPr>
            <p:ph type="body" sz="quarter" idx="19"/>
          </p:nvPr>
        </p:nvSpPr>
        <p:spPr/>
        <p:txBody>
          <a:bodyPr/>
          <a:lstStyle/>
          <a:p>
            <a:pPr marL="389250" indent="-342900">
              <a:buFont typeface="Arial" panose="020B0604020202020204" pitchFamily="34" charset="0"/>
              <a:buChar char="•"/>
            </a:pPr>
            <a:r>
              <a:rPr lang="da-DK" sz="2000" b="0" dirty="0"/>
              <a:t>TDC NET har indgået aftale om, at etablere fibernet samt opsætning af fiberstik i A/B Vegavænget. </a:t>
            </a:r>
          </a:p>
          <a:p>
            <a:pPr marL="389250" indent="-342900">
              <a:buFont typeface="Arial" panose="020B0604020202020204" pitchFamily="34" charset="0"/>
              <a:buChar char="•"/>
            </a:pPr>
            <a:r>
              <a:rPr lang="da-DK" sz="2000" b="0" dirty="0"/>
              <a:t>Fiberstikket har følgende dimensioner: </a:t>
            </a:r>
            <a:r>
              <a:rPr lang="da-DK" sz="2000" b="0" dirty="0" err="1"/>
              <a:t>BxHxD</a:t>
            </a:r>
            <a:r>
              <a:rPr lang="da-DK" sz="2000" b="0" dirty="0"/>
              <a:t> 110x110x18 mm og kan placeres maksimalt 12 meter fra indføringspunktet udefra. Fiberstikket skal placeres i nærheden af 230v strømudtag. </a:t>
            </a:r>
          </a:p>
          <a:p>
            <a:pPr marL="389250" indent="-342900">
              <a:buFont typeface="Arial" panose="020B0604020202020204" pitchFamily="34" charset="0"/>
              <a:buChar char="•"/>
            </a:pPr>
            <a:r>
              <a:rPr lang="da-DK" sz="2000" b="0" dirty="0"/>
              <a:t>TDC NET leverer et reguleret og åbent fibernet. Dvs. at alle udbydere kan vælge at tilbyde deres produkter via nettet, og alle har samme vilkår. </a:t>
            </a:r>
            <a:br>
              <a:rPr lang="da-DK" sz="2000" b="0" dirty="0"/>
            </a:br>
            <a:r>
              <a:rPr lang="da-DK" sz="2000" b="0" dirty="0"/>
              <a:t>P.t. er der 13 udbydere i nettet.</a:t>
            </a:r>
          </a:p>
          <a:p>
            <a:pPr marL="389250" indent="-342900">
              <a:buFont typeface="Arial" panose="020B0604020202020204" pitchFamily="34" charset="0"/>
              <a:buChar char="•"/>
            </a:pPr>
            <a:r>
              <a:rPr lang="da-DK" sz="2000" b="0" dirty="0"/>
              <a:t>TDC NET har ingen eksklusivret på kabling eller levering.</a:t>
            </a:r>
          </a:p>
          <a:p>
            <a:pPr marL="389250" indent="-342900">
              <a:buFont typeface="Arial" panose="020B0604020202020204" pitchFamily="34" charset="0"/>
              <a:buChar char="•"/>
            </a:pPr>
            <a:r>
              <a:rPr lang="da-DK" sz="2000" b="0" dirty="0"/>
              <a:t>Der er ingen krav om aktivering. De enkelte beboere kan selv vælge om de vil fortsætte med deres eksisterende TV og bredbånds løsninger, eller om de vil bestille produkter fra en udbyder på fibernettet.</a:t>
            </a:r>
          </a:p>
          <a:p>
            <a:pPr marL="389250" indent="-342900">
              <a:buFont typeface="Arial" panose="020B0604020202020204" pitchFamily="34" charset="0"/>
              <a:buChar char="•"/>
            </a:pPr>
            <a:r>
              <a:rPr lang="da-DK" sz="2000" b="0" dirty="0"/>
              <a:t>Placering af udstyr og føringsveje i fællesarealer aftales mellem TDC NET og AB Vegavænget.</a:t>
            </a:r>
          </a:p>
          <a:p>
            <a:pPr marL="389250" indent="-342900">
              <a:buFont typeface="Arial" panose="020B0604020202020204" pitchFamily="34" charset="0"/>
              <a:buChar char="•"/>
            </a:pPr>
            <a:r>
              <a:rPr lang="da-DK" sz="2000" b="0" dirty="0"/>
              <a:t>Udstyr i fællesarealer har intet strømforbrug.</a:t>
            </a:r>
          </a:p>
          <a:p>
            <a:pPr marL="389250" indent="-342900">
              <a:buFont typeface="Arial" panose="020B0604020202020204" pitchFamily="34" charset="0"/>
              <a:buChar char="•"/>
            </a:pPr>
            <a:r>
              <a:rPr lang="da-DK" sz="2000" b="0" dirty="0"/>
              <a:t>Ingen omkostninger for foreningen.</a:t>
            </a:r>
          </a:p>
          <a:p>
            <a:pPr marL="389250" indent="-342900">
              <a:buFont typeface="Arial" panose="020B0604020202020204" pitchFamily="34" charset="0"/>
              <a:buChar char="•"/>
            </a:pPr>
            <a:endParaRPr lang="da-DK" dirty="0"/>
          </a:p>
        </p:txBody>
      </p:sp>
    </p:spTree>
    <p:extLst>
      <p:ext uri="{BB962C8B-B14F-4D97-AF65-F5344CB8AC3E}">
        <p14:creationId xmlns:p14="http://schemas.microsoft.com/office/powerpoint/2010/main" val="33203302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37DB417B-4C9D-9CBC-AB57-D687EB4F3264}"/>
              </a:ext>
            </a:extLst>
          </p:cNvPr>
          <p:cNvPicPr>
            <a:picLocks noChangeAspect="1"/>
          </p:cNvPicPr>
          <p:nvPr/>
        </p:nvPicPr>
        <p:blipFill>
          <a:blip r:embed="rId2"/>
          <a:stretch>
            <a:fillRect/>
          </a:stretch>
        </p:blipFill>
        <p:spPr>
          <a:xfrm>
            <a:off x="255732" y="1914614"/>
            <a:ext cx="11342688" cy="3941584"/>
          </a:xfrm>
          <a:prstGeom prst="rect">
            <a:avLst/>
          </a:prstGeom>
          <a:noFill/>
        </p:spPr>
      </p:pic>
      <p:sp>
        <p:nvSpPr>
          <p:cNvPr id="6" name="Tekstfelt 5">
            <a:extLst>
              <a:ext uri="{FF2B5EF4-FFF2-40B4-BE49-F238E27FC236}">
                <a16:creationId xmlns:a16="http://schemas.microsoft.com/office/drawing/2014/main" id="{E312FE64-79D5-8782-B782-E198BF0BC761}"/>
              </a:ext>
            </a:extLst>
          </p:cNvPr>
          <p:cNvSpPr txBox="1"/>
          <p:nvPr/>
        </p:nvSpPr>
        <p:spPr>
          <a:xfrm>
            <a:off x="550718" y="446809"/>
            <a:ext cx="7637318" cy="387798"/>
          </a:xfrm>
          <a:prstGeom prst="rect">
            <a:avLst/>
          </a:prstGeom>
          <a:noFill/>
        </p:spPr>
        <p:txBody>
          <a:bodyPr wrap="square" lIns="0" tIns="0" rIns="0" bIns="0" rtlCol="0">
            <a:spAutoFit/>
          </a:bodyPr>
          <a:lstStyle/>
          <a:p>
            <a:pPr marL="216000" indent="-216000" algn="l">
              <a:lnSpc>
                <a:spcPct val="90000"/>
              </a:lnSpc>
              <a:buClr>
                <a:schemeClr val="accent1"/>
              </a:buClr>
              <a:buSzPct val="110000"/>
              <a:buFont typeface="Arial" panose="020B0604020202020204" pitchFamily="34" charset="0"/>
              <a:buChar char="●"/>
            </a:pPr>
            <a:r>
              <a:rPr lang="da-DK" sz="2800" dirty="0">
                <a:solidFill>
                  <a:schemeClr val="accent2"/>
                </a:solidFill>
              </a:rPr>
              <a:t>Udbydere på TDC NET Fiber</a:t>
            </a:r>
            <a:endParaRPr lang="da-DK" sz="1400" dirty="0">
              <a:solidFill>
                <a:schemeClr val="accent2"/>
              </a:solidFill>
            </a:endParaRPr>
          </a:p>
        </p:txBody>
      </p:sp>
    </p:spTree>
    <p:extLst>
      <p:ext uri="{BB962C8B-B14F-4D97-AF65-F5344CB8AC3E}">
        <p14:creationId xmlns:p14="http://schemas.microsoft.com/office/powerpoint/2010/main" val="22454505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descr="Spørgsmål kontur">
            <a:extLst>
              <a:ext uri="{FF2B5EF4-FFF2-40B4-BE49-F238E27FC236}">
                <a16:creationId xmlns:a16="http://schemas.microsoft.com/office/drawing/2014/main" id="{25046BDB-82C9-48DB-967D-B4A308ACD74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55557" y="1023553"/>
            <a:ext cx="3986015" cy="3986015"/>
          </a:xfrm>
          <a:prstGeom prst="rect">
            <a:avLst/>
          </a:prstGeom>
        </p:spPr>
      </p:pic>
    </p:spTree>
    <p:extLst>
      <p:ext uri="{BB962C8B-B14F-4D97-AF65-F5344CB8AC3E}">
        <p14:creationId xmlns:p14="http://schemas.microsoft.com/office/powerpoint/2010/main" val="29384789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C45E7AF-6C60-42F5-8FFA-5BEEBBCD4E15}"/>
              </a:ext>
            </a:extLst>
          </p:cNvPr>
          <p:cNvGraphicFramePr>
            <a:graphicFrameLocks noChangeAspect="1"/>
          </p:cNvGraphicFramePr>
          <p:nvPr>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360" imgH="360" progId="TCLayout.ActiveDocument.1">
                  <p:embed/>
                </p:oleObj>
              </mc:Choice>
              <mc:Fallback>
                <p:oleObj name="think-cell Slide" r:id="rId8" imgW="360" imgH="360" progId="TCLayout.ActiveDocument.1">
                  <p:embed/>
                  <p:pic>
                    <p:nvPicPr>
                      <p:cNvPr id="7" name="Object 6" hidden="1">
                        <a:extLst>
                          <a:ext uri="{FF2B5EF4-FFF2-40B4-BE49-F238E27FC236}">
                            <a16:creationId xmlns:a16="http://schemas.microsoft.com/office/drawing/2014/main" id="{3C45E7AF-6C60-42F5-8FFA-5BEEBBCD4E15}"/>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p:txBody>
          <a:bodyPr>
            <a:spAutoFit/>
          </a:bodyPr>
          <a:lstStyle/>
          <a:p>
            <a:r>
              <a:rPr lang="da-DK"/>
              <a:t>Agenda</a:t>
            </a:r>
            <a:endParaRPr lang="da-DK" dirty="0"/>
          </a:p>
        </p:txBody>
      </p:sp>
      <p:graphicFrame>
        <p:nvGraphicFramePr>
          <p:cNvPr id="4" name="Table 3"/>
          <p:cNvGraphicFramePr>
            <a:graphicFrameLocks noGrp="1"/>
          </p:cNvGraphicFramePr>
          <p:nvPr>
            <p:custDataLst>
              <p:custData r:id="rId4"/>
              <p:tags r:id="rId5"/>
            </p:custDataLst>
            <p:extLst>
              <p:ext uri="{D42A27DB-BD31-4B8C-83A1-F6EECF244321}">
                <p14:modId xmlns:p14="http://schemas.microsoft.com/office/powerpoint/2010/main" val="384519046"/>
              </p:ext>
            </p:extLst>
          </p:nvPr>
        </p:nvGraphicFramePr>
        <p:xfrm>
          <a:off x="1070330" y="1594332"/>
          <a:ext cx="7461834" cy="2672050"/>
        </p:xfrm>
        <a:graphic>
          <a:graphicData uri="http://schemas.openxmlformats.org/drawingml/2006/table">
            <a:tbl>
              <a:tblPr firstRow="1" bandRow="1">
                <a:tableStyleId>{2D5ABB26-0587-4C30-8999-92F81FD0307C}</a:tableStyleId>
              </a:tblPr>
              <a:tblGrid>
                <a:gridCol w="7461834">
                  <a:extLst>
                    <a:ext uri="{9D8B030D-6E8A-4147-A177-3AD203B41FA5}">
                      <a16:colId xmlns:a16="http://schemas.microsoft.com/office/drawing/2014/main" val="1367209598"/>
                    </a:ext>
                  </a:extLst>
                </a:gridCol>
              </a:tblGrid>
              <a:tr h="534410">
                <a:tc>
                  <a:txBody>
                    <a:bodyPr/>
                    <a:lstStyle/>
                    <a:p>
                      <a:pPr marL="539750" lvl="0" indent="-539750" algn="l" rtl="0" eaLnBrk="1" fontAlgn="auto" hangingPunct="1">
                        <a:lnSpc>
                          <a:spcPct val="100000"/>
                        </a:lnSpc>
                        <a:spcBef>
                          <a:spcPts val="0"/>
                        </a:spcBef>
                        <a:spcAft>
                          <a:spcPts val="0"/>
                        </a:spcAft>
                        <a:buClrTx/>
                        <a:buFont typeface="+mj-lt"/>
                        <a:buAutoNum type="arabicPeriod"/>
                      </a:pPr>
                      <a:r>
                        <a:rPr lang="da-DK" sz="2400" b="1" baseline="0" noProof="0" dirty="0">
                          <a:solidFill>
                            <a:schemeClr val="accent1">
                              <a:lumMod val="100000"/>
                            </a:schemeClr>
                          </a:solidFill>
                          <a:latin typeface="TDC NET" panose="00000500000000000000" pitchFamily="2" charset="0"/>
                          <a:ea typeface="+mn-ea"/>
                          <a:cs typeface="+mn-cs"/>
                          <a:sym typeface="TDC NET" panose="00000500000000000000" pitchFamily="2" charset="0"/>
                        </a:rPr>
                        <a:t>TDC NET introduktion</a:t>
                      </a:r>
                    </a:p>
                  </a:txBody>
                  <a:tcPr marL="68580" marR="68580" marT="34290" marB="34290" anchor="ctr">
                    <a:lnL w="0">
                      <a:solidFill>
                        <a:srgbClr val="FFFFFF"/>
                      </a:solidFill>
                    </a:lnL>
                    <a:lnR w="0">
                      <a:solidFill>
                        <a:srgbClr val="FFFFFF"/>
                      </a:solidFill>
                    </a:lnR>
                    <a:lnT w="0">
                      <a:solidFill>
                        <a:srgbClr val="FFFFFF"/>
                      </a:solidFill>
                    </a:lnT>
                    <a:lnB w="0">
                      <a:solidFill>
                        <a:srgbClr val="FFFFFF"/>
                      </a:solidFill>
                    </a:lnB>
                    <a:lnTlToBr w="12700" cmpd="sng">
                      <a:noFill/>
                      <a:prstDash val="solid"/>
                    </a:lnTlToBr>
                    <a:lnBlToTr w="12700" cmpd="sng">
                      <a:noFill/>
                      <a:prstDash val="solid"/>
                    </a:lnBlToTr>
                    <a:noFill/>
                  </a:tcPr>
                </a:tc>
                <a:extLst>
                  <a:ext uri="{0D108BD9-81ED-4DB2-BD59-A6C34878D82A}">
                    <a16:rowId xmlns:a16="http://schemas.microsoft.com/office/drawing/2014/main" val="3442068709"/>
                  </a:ext>
                </a:extLst>
              </a:tr>
              <a:tr h="534410">
                <a:tc>
                  <a:txBody>
                    <a:bodyPr/>
                    <a:lstStyle/>
                    <a:p>
                      <a:pPr marL="539750" lvl="0" indent="-539750" algn="l" rtl="0" eaLnBrk="1" fontAlgn="auto" hangingPunct="1">
                        <a:lnSpc>
                          <a:spcPct val="100000"/>
                        </a:lnSpc>
                        <a:spcBef>
                          <a:spcPts val="0"/>
                        </a:spcBef>
                        <a:spcAft>
                          <a:spcPts val="0"/>
                        </a:spcAft>
                        <a:buClrTx/>
                        <a:buFont typeface="+mj-lt"/>
                        <a:buAutoNum type="arabicPeriod" startAt="2"/>
                      </a:pPr>
                      <a:r>
                        <a:rPr lang="da-DK" sz="2400" b="1" baseline="0" noProof="0" dirty="0">
                          <a:solidFill>
                            <a:schemeClr val="accent2">
                              <a:lumMod val="100000"/>
                            </a:schemeClr>
                          </a:solidFill>
                          <a:latin typeface="TDC NET" panose="00000500000000000000" pitchFamily="2" charset="0"/>
                          <a:ea typeface="+mn-ea"/>
                          <a:cs typeface="+mn-cs"/>
                          <a:sym typeface="TDC NET" panose="00000500000000000000" pitchFamily="2" charset="0"/>
                        </a:rPr>
                        <a:t>Hvorfor vælge tilslutning til TDC NET Fiber?</a:t>
                      </a:r>
                    </a:p>
                  </a:txBody>
                  <a:tcPr marL="68580" marR="68580" marT="34290" marB="34290" anchor="ctr">
                    <a:lnL w="0">
                      <a:solidFill>
                        <a:srgbClr val="FFFFFF"/>
                      </a:solidFill>
                    </a:lnL>
                    <a:lnR w="0">
                      <a:solidFill>
                        <a:srgbClr val="FFFFFF"/>
                      </a:solidFill>
                    </a:lnR>
                    <a:lnT w="0">
                      <a:solidFill>
                        <a:srgbClr val="FFFFFF"/>
                      </a:solidFill>
                    </a:lnT>
                    <a:lnB w="0">
                      <a:solidFill>
                        <a:srgbClr val="FFFFFF"/>
                      </a:solidFill>
                    </a:lnB>
                    <a:lnTlToBr w="12700" cmpd="sng">
                      <a:noFill/>
                      <a:prstDash val="solid"/>
                    </a:lnTlToBr>
                    <a:lnBlToTr w="12700" cmpd="sng">
                      <a:noFill/>
                      <a:prstDash val="solid"/>
                    </a:lnBlToTr>
                    <a:noFill/>
                  </a:tcPr>
                </a:tc>
                <a:extLst>
                  <a:ext uri="{0D108BD9-81ED-4DB2-BD59-A6C34878D82A}">
                    <a16:rowId xmlns:a16="http://schemas.microsoft.com/office/drawing/2014/main" val="1001450701"/>
                  </a:ext>
                </a:extLst>
              </a:tr>
              <a:tr h="534410">
                <a:tc>
                  <a:txBody>
                    <a:bodyPr/>
                    <a:lstStyle/>
                    <a:p>
                      <a:pPr marL="517525" lvl="0" indent="-517525" algn="l" rtl="0" eaLnBrk="1" fontAlgn="auto" hangingPunct="1">
                        <a:lnSpc>
                          <a:spcPct val="100000"/>
                        </a:lnSpc>
                        <a:spcBef>
                          <a:spcPts val="0"/>
                        </a:spcBef>
                        <a:spcAft>
                          <a:spcPts val="0"/>
                        </a:spcAft>
                        <a:buClrTx/>
                        <a:buFont typeface="+mj-lt"/>
                        <a:buAutoNum type="arabicPeriod" startAt="3"/>
                      </a:pPr>
                      <a:r>
                        <a:rPr lang="da-DK" sz="2400" b="1" baseline="0" noProof="0" dirty="0">
                          <a:solidFill>
                            <a:schemeClr val="accent2">
                              <a:lumMod val="100000"/>
                            </a:schemeClr>
                          </a:solidFill>
                          <a:latin typeface="TDC NET" panose="00000500000000000000" pitchFamily="2" charset="0"/>
                          <a:ea typeface="+mn-ea"/>
                          <a:cs typeface="+mn-cs"/>
                          <a:sym typeface="TDC NET" panose="00000500000000000000" pitchFamily="2" charset="0"/>
                        </a:rPr>
                        <a:t>Hvordan med det praktiske?</a:t>
                      </a:r>
                    </a:p>
                  </a:txBody>
                  <a:tcPr marL="68580" marR="68580" marT="34290" marB="34290" anchor="ctr">
                    <a:lnL w="0">
                      <a:solidFill>
                        <a:srgbClr val="FFFFFF"/>
                      </a:solidFill>
                    </a:lnL>
                    <a:lnR w="0">
                      <a:solidFill>
                        <a:srgbClr val="FFFFFF"/>
                      </a:solidFill>
                    </a:lnR>
                    <a:lnT w="0">
                      <a:solidFill>
                        <a:srgbClr val="FFFFFF"/>
                      </a:solidFill>
                    </a:lnT>
                    <a:lnB w="0">
                      <a:solidFill>
                        <a:srgbClr val="FFFFFF"/>
                      </a:solidFill>
                    </a:lnB>
                    <a:lnTlToBr w="12700" cmpd="sng">
                      <a:noFill/>
                      <a:prstDash val="solid"/>
                    </a:lnTlToBr>
                    <a:lnBlToTr w="12700" cmpd="sng">
                      <a:noFill/>
                      <a:prstDash val="solid"/>
                    </a:lnBlToTr>
                    <a:noFill/>
                  </a:tcPr>
                </a:tc>
                <a:extLst>
                  <a:ext uri="{0D108BD9-81ED-4DB2-BD59-A6C34878D82A}">
                    <a16:rowId xmlns:a16="http://schemas.microsoft.com/office/drawing/2014/main" val="4012231103"/>
                  </a:ext>
                </a:extLst>
              </a:tr>
              <a:tr h="534410">
                <a:tc>
                  <a:txBody>
                    <a:bodyPr/>
                    <a:lstStyle/>
                    <a:p>
                      <a:pPr marL="517525" marR="0" lvl="0" indent="-517525" algn="l" defTabSz="914400" rtl="0" eaLnBrk="1" fontAlgn="auto" latinLnBrk="0" hangingPunct="1">
                        <a:lnSpc>
                          <a:spcPct val="100000"/>
                        </a:lnSpc>
                        <a:spcBef>
                          <a:spcPts val="0"/>
                        </a:spcBef>
                        <a:spcAft>
                          <a:spcPts val="0"/>
                        </a:spcAft>
                        <a:buClrTx/>
                        <a:buSzTx/>
                        <a:buFont typeface="+mj-lt"/>
                        <a:buAutoNum type="arabicPeriod" startAt="4"/>
                        <a:tabLst/>
                        <a:defRPr/>
                      </a:pPr>
                      <a:r>
                        <a:rPr kumimoji="0" lang="da-DK" sz="2400" b="1" i="0" u="none" strike="noStrike" kern="1200" cap="none" spc="0" normalizeH="0" baseline="0" noProof="0" dirty="0">
                          <a:ln>
                            <a:noFill/>
                          </a:ln>
                          <a:solidFill>
                            <a:schemeClr val="accent2"/>
                          </a:solidFill>
                          <a:effectLst/>
                          <a:uLnTx/>
                          <a:uFillTx/>
                          <a:latin typeface="TDC NET" panose="00000500000000000000" pitchFamily="2" charset="0"/>
                          <a:ea typeface="+mn-ea"/>
                          <a:cs typeface="+mn-cs"/>
                          <a:sym typeface="TDC NET" panose="00000500000000000000" pitchFamily="2" charset="0"/>
                        </a:rPr>
                        <a:t>Opsummering, spørgsmål</a:t>
                      </a:r>
                    </a:p>
                  </a:txBody>
                  <a:tcPr marL="68580" marR="68580" marT="34290" marB="34290" anchor="ctr">
                    <a:lnL w="0">
                      <a:solidFill>
                        <a:srgbClr val="FFFFFF"/>
                      </a:solidFill>
                    </a:lnL>
                    <a:lnR w="0">
                      <a:solidFill>
                        <a:srgbClr val="FFFFFF"/>
                      </a:solidFill>
                    </a:lnR>
                    <a:lnT w="0">
                      <a:solidFill>
                        <a:srgbClr val="FFFFFF"/>
                      </a:solidFill>
                    </a:lnT>
                    <a:lnB w="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4696943"/>
                  </a:ext>
                </a:extLst>
              </a:tr>
              <a:tr h="534410">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da-DK" sz="2400" b="1" i="0" u="none" strike="noStrike" kern="1200" cap="none" spc="0" normalizeH="0" baseline="0" noProof="0" dirty="0">
                        <a:ln>
                          <a:noFill/>
                        </a:ln>
                        <a:solidFill>
                          <a:schemeClr val="accent2">
                            <a:lumMod val="100000"/>
                          </a:schemeClr>
                        </a:solidFill>
                        <a:effectLst/>
                        <a:uLnTx/>
                        <a:uFillTx/>
                        <a:latin typeface="TDC NET" panose="00000500000000000000" pitchFamily="2" charset="0"/>
                        <a:ea typeface="+mn-ea"/>
                        <a:cs typeface="+mn-cs"/>
                        <a:sym typeface="TDC NET" panose="00000500000000000000" pitchFamily="2" charset="0"/>
                      </a:endParaRPr>
                    </a:p>
                  </a:txBody>
                  <a:tcPr marL="68580" marR="68580" marT="34290" marB="34290" anchor="ctr">
                    <a:lnL w="0">
                      <a:solidFill>
                        <a:srgbClr val="FFFFFF"/>
                      </a:solidFill>
                    </a:lnL>
                    <a:lnR w="0">
                      <a:solidFill>
                        <a:srgbClr val="FFFFFF"/>
                      </a:solidFill>
                    </a:lnR>
                    <a:lnT w="0" cap="flat" cmpd="sng" algn="ctr">
                      <a:solidFill>
                        <a:srgbClr val="FFFFFF"/>
                      </a:solidFill>
                      <a:prstDash val="solid"/>
                      <a:round/>
                      <a:headEnd type="none" w="med" len="med"/>
                      <a:tailEnd type="none" w="med" len="med"/>
                    </a:lnT>
                    <a:lnB w="0">
                      <a:solidFill>
                        <a:srgbClr val="FFFFFF"/>
                      </a:solidFill>
                    </a:lnB>
                    <a:lnTlToBr w="12700" cmpd="sng">
                      <a:noFill/>
                      <a:prstDash val="solid"/>
                    </a:lnTlToBr>
                    <a:lnBlToTr w="12700" cmpd="sng">
                      <a:noFill/>
                      <a:prstDash val="solid"/>
                    </a:lnBlToTr>
                    <a:noFill/>
                  </a:tcPr>
                </a:tc>
                <a:extLst>
                  <a:ext uri="{0D108BD9-81ED-4DB2-BD59-A6C34878D82A}">
                    <a16:rowId xmlns:a16="http://schemas.microsoft.com/office/drawing/2014/main" val="4126920813"/>
                  </a:ext>
                </a:extLst>
              </a:tr>
            </a:tbl>
          </a:graphicData>
        </a:graphic>
      </p:graphicFrame>
      <p:sp>
        <p:nvSpPr>
          <p:cNvPr id="8" name="Grafik 267">
            <a:extLst>
              <a:ext uri="{FF2B5EF4-FFF2-40B4-BE49-F238E27FC236}">
                <a16:creationId xmlns:a16="http://schemas.microsoft.com/office/drawing/2014/main" id="{7DA04FCF-2F5F-4CE9-921B-692692BE2829}"/>
              </a:ext>
            </a:extLst>
          </p:cNvPr>
          <p:cNvSpPr/>
          <p:nvPr>
            <p:custDataLst>
              <p:tags r:id="rId6"/>
            </p:custDataLst>
          </p:nvPr>
        </p:nvSpPr>
        <p:spPr>
          <a:xfrm>
            <a:off x="588000" y="1712705"/>
            <a:ext cx="412287" cy="312039"/>
          </a:xfrm>
          <a:custGeom>
            <a:avLst/>
            <a:gdLst>
              <a:gd name="connsiteX0" fmla="*/ 257157 w 412287"/>
              <a:gd name="connsiteY0" fmla="*/ 0 h 312039"/>
              <a:gd name="connsiteX1" fmla="*/ 228198 w 412287"/>
              <a:gd name="connsiteY1" fmla="*/ 28959 h 312039"/>
              <a:gd name="connsiteX2" fmla="*/ 335675 w 412287"/>
              <a:gd name="connsiteY2" fmla="*/ 136422 h 312039"/>
              <a:gd name="connsiteX3" fmla="*/ 0 w 412287"/>
              <a:gd name="connsiteY3" fmla="*/ 136422 h 312039"/>
              <a:gd name="connsiteX4" fmla="*/ 0 w 412287"/>
              <a:gd name="connsiteY4" fmla="*/ 177354 h 312039"/>
              <a:gd name="connsiteX5" fmla="*/ 334207 w 412287"/>
              <a:gd name="connsiteY5" fmla="*/ 177354 h 312039"/>
              <a:gd name="connsiteX6" fmla="*/ 228227 w 412287"/>
              <a:gd name="connsiteY6" fmla="*/ 283363 h 312039"/>
              <a:gd name="connsiteX7" fmla="*/ 257185 w 412287"/>
              <a:gd name="connsiteY7" fmla="*/ 312322 h 312039"/>
              <a:gd name="connsiteX8" fmla="*/ 413318 w 412287"/>
              <a:gd name="connsiteY8" fmla="*/ 156147 h 312039"/>
              <a:gd name="connsiteX9" fmla="*/ 257157 w 412287"/>
              <a:gd name="connsiteY9" fmla="*/ 0 h 312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2287" h="312039">
                <a:moveTo>
                  <a:pt x="257157" y="0"/>
                </a:moveTo>
                <a:lnTo>
                  <a:pt x="228198" y="28959"/>
                </a:lnTo>
                <a:lnTo>
                  <a:pt x="335675" y="136422"/>
                </a:lnTo>
                <a:lnTo>
                  <a:pt x="0" y="136422"/>
                </a:lnTo>
                <a:lnTo>
                  <a:pt x="0" y="177354"/>
                </a:lnTo>
                <a:lnTo>
                  <a:pt x="334207" y="177354"/>
                </a:lnTo>
                <a:lnTo>
                  <a:pt x="228227" y="283363"/>
                </a:lnTo>
                <a:lnTo>
                  <a:pt x="257185" y="312322"/>
                </a:lnTo>
                <a:lnTo>
                  <a:pt x="413318" y="156147"/>
                </a:lnTo>
                <a:lnTo>
                  <a:pt x="257157" y="0"/>
                </a:lnTo>
                <a:close/>
              </a:path>
            </a:pathLst>
          </a:custGeom>
          <a:solidFill>
            <a:srgbClr val="3755D7"/>
          </a:solidFill>
          <a:ln w="1401" cap="flat">
            <a:noFill/>
            <a:prstDash val="solid"/>
            <a:miter/>
          </a:ln>
        </p:spPr>
        <p:txBody>
          <a:bodyPr rtlCol="0" anchor="ctr"/>
          <a:lstStyle/>
          <a:p>
            <a:endParaRPr lang="da-DK" dirty="0"/>
          </a:p>
        </p:txBody>
      </p:sp>
    </p:spTree>
    <p:custDataLst>
      <p:custData r:id="rId1"/>
      <p:tags r:id="rId2"/>
    </p:custDataLst>
    <p:extLst>
      <p:ext uri="{BB962C8B-B14F-4D97-AF65-F5344CB8AC3E}">
        <p14:creationId xmlns:p14="http://schemas.microsoft.com/office/powerpoint/2010/main" val="37792383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03F58266-41B9-4D66-8BAB-924CC1B7E5A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1" imgH="420" progId="TCLayout.ActiveDocument.1">
                  <p:embed/>
                </p:oleObj>
              </mc:Choice>
              <mc:Fallback>
                <p:oleObj name="think-cell Slide" r:id="rId4" imgW="421" imgH="420" progId="TCLayout.ActiveDocument.1">
                  <p:embed/>
                  <p:pic>
                    <p:nvPicPr>
                      <p:cNvPr id="4" name="Objekt 3" hidden="1">
                        <a:extLst>
                          <a:ext uri="{FF2B5EF4-FFF2-40B4-BE49-F238E27FC236}">
                            <a16:creationId xmlns:a16="http://schemas.microsoft.com/office/drawing/2014/main" id="{03F58266-41B9-4D66-8BAB-924CC1B7E5A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ktangel 1" hidden="1">
            <a:extLst>
              <a:ext uri="{FF2B5EF4-FFF2-40B4-BE49-F238E27FC236}">
                <a16:creationId xmlns:a16="http://schemas.microsoft.com/office/drawing/2014/main" id="{6CFCA6D5-8F1B-44A3-A3C4-612C53858C31}"/>
              </a:ext>
            </a:extLst>
          </p:cNvPr>
          <p:cNvSpPr/>
          <p:nvPr>
            <p:custDataLst>
              <p:tags r:id="rId2"/>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nSpc>
                <a:spcPct val="90000"/>
              </a:lnSpc>
            </a:pPr>
            <a:endParaRPr lang="da-DK" sz="2500" b="1" noProof="0" dirty="0" err="1">
              <a:latin typeface="TDC NET" panose="00000500000000000000" pitchFamily="2" charset="0"/>
              <a:ea typeface="+mj-ea"/>
              <a:cs typeface="+mj-cs"/>
              <a:sym typeface="TDC NET" panose="00000500000000000000" pitchFamily="2" charset="0"/>
            </a:endParaRPr>
          </a:p>
        </p:txBody>
      </p:sp>
      <p:sp>
        <p:nvSpPr>
          <p:cNvPr id="3" name="Titel 2">
            <a:extLst>
              <a:ext uri="{FF2B5EF4-FFF2-40B4-BE49-F238E27FC236}">
                <a16:creationId xmlns:a16="http://schemas.microsoft.com/office/drawing/2014/main" id="{E528E728-C772-4B4F-A6DF-AEE830AFC6F9}"/>
              </a:ext>
            </a:extLst>
          </p:cNvPr>
          <p:cNvSpPr>
            <a:spLocks noGrp="1"/>
          </p:cNvSpPr>
          <p:nvPr>
            <p:ph type="title"/>
          </p:nvPr>
        </p:nvSpPr>
        <p:spPr>
          <a:xfrm>
            <a:off x="588000" y="396000"/>
            <a:ext cx="11016000" cy="638636"/>
          </a:xfrm>
        </p:spPr>
        <p:txBody>
          <a:bodyPr/>
          <a:lstStyle/>
          <a:p>
            <a:r>
              <a:rPr lang="da-DK" dirty="0"/>
              <a:t>TDC NET har formet den danske kommunikations infrastruktur siden 1890 </a:t>
            </a:r>
          </a:p>
        </p:txBody>
      </p:sp>
      <p:sp>
        <p:nvSpPr>
          <p:cNvPr id="12" name="object 8">
            <a:extLst>
              <a:ext uri="{FF2B5EF4-FFF2-40B4-BE49-F238E27FC236}">
                <a16:creationId xmlns:a16="http://schemas.microsoft.com/office/drawing/2014/main" id="{92839188-B46F-3E45-A09E-B44BDBBB1366}"/>
              </a:ext>
            </a:extLst>
          </p:cNvPr>
          <p:cNvSpPr txBox="1"/>
          <p:nvPr/>
        </p:nvSpPr>
        <p:spPr>
          <a:xfrm>
            <a:off x="1946652" y="2629332"/>
            <a:ext cx="426434" cy="197490"/>
          </a:xfrm>
          <a:prstGeom prst="rect">
            <a:avLst/>
          </a:prstGeom>
        </p:spPr>
        <p:txBody>
          <a:bodyPr vert="horz" wrap="square" lIns="0" tIns="12700" rIns="0" bIns="0" rtlCol="0">
            <a:spAutoFit/>
          </a:bodyPr>
          <a:lstStyle/>
          <a:p>
            <a:pPr marL="12700">
              <a:lnSpc>
                <a:spcPct val="100000"/>
              </a:lnSpc>
              <a:spcBef>
                <a:spcPts val="100"/>
              </a:spcBef>
            </a:pPr>
            <a:r>
              <a:rPr lang="da-DK" sz="1200" b="1" dirty="0">
                <a:solidFill>
                  <a:schemeClr val="accent2"/>
                </a:solidFill>
                <a:latin typeface="TDC NET"/>
                <a:cs typeface="TDC NET"/>
              </a:rPr>
              <a:t>1</a:t>
            </a:r>
            <a:r>
              <a:rPr lang="da-DK" sz="1200" b="1" spc="-50" dirty="0">
                <a:solidFill>
                  <a:schemeClr val="accent2"/>
                </a:solidFill>
                <a:latin typeface="TDC NET"/>
                <a:cs typeface="TDC NET"/>
              </a:rPr>
              <a:t>8</a:t>
            </a:r>
            <a:r>
              <a:rPr lang="da-DK" sz="1200" b="1" dirty="0">
                <a:solidFill>
                  <a:schemeClr val="accent2"/>
                </a:solidFill>
                <a:latin typeface="TDC NET"/>
                <a:cs typeface="TDC NET"/>
              </a:rPr>
              <a:t>79</a:t>
            </a:r>
            <a:endParaRPr lang="da-DK" sz="1200" dirty="0">
              <a:solidFill>
                <a:schemeClr val="accent2"/>
              </a:solidFill>
              <a:latin typeface="TDC NET"/>
              <a:cs typeface="TDC NET"/>
            </a:endParaRPr>
          </a:p>
        </p:txBody>
      </p:sp>
      <p:sp>
        <p:nvSpPr>
          <p:cNvPr id="13" name="object 9">
            <a:extLst>
              <a:ext uri="{FF2B5EF4-FFF2-40B4-BE49-F238E27FC236}">
                <a16:creationId xmlns:a16="http://schemas.microsoft.com/office/drawing/2014/main" id="{280F5AB0-FA9D-2243-A239-169B6A08C6AE}"/>
              </a:ext>
            </a:extLst>
          </p:cNvPr>
          <p:cNvSpPr txBox="1"/>
          <p:nvPr/>
        </p:nvSpPr>
        <p:spPr>
          <a:xfrm>
            <a:off x="4194564" y="2923709"/>
            <a:ext cx="803910" cy="197490"/>
          </a:xfrm>
          <a:prstGeom prst="rect">
            <a:avLst/>
          </a:prstGeom>
        </p:spPr>
        <p:txBody>
          <a:bodyPr vert="horz" wrap="square" lIns="0" tIns="12700" rIns="0" bIns="0" rtlCol="0">
            <a:spAutoFit/>
          </a:bodyPr>
          <a:lstStyle/>
          <a:p>
            <a:pPr marL="12700">
              <a:lnSpc>
                <a:spcPct val="100000"/>
              </a:lnSpc>
              <a:spcBef>
                <a:spcPts val="100"/>
              </a:spcBef>
            </a:pPr>
            <a:r>
              <a:rPr lang="da-DK" sz="1200" b="1" dirty="0">
                <a:solidFill>
                  <a:schemeClr val="accent2"/>
                </a:solidFill>
                <a:latin typeface="TDC NET"/>
                <a:cs typeface="TDC NET"/>
              </a:rPr>
              <a:t>1900</a:t>
            </a:r>
            <a:r>
              <a:rPr lang="da-DK" sz="1200" b="1" spc="-120" dirty="0">
                <a:solidFill>
                  <a:schemeClr val="accent2"/>
                </a:solidFill>
                <a:latin typeface="TDC NET"/>
                <a:cs typeface="TDC NET"/>
              </a:rPr>
              <a:t>–</a:t>
            </a:r>
            <a:r>
              <a:rPr lang="da-DK" sz="1200" b="1" dirty="0">
                <a:solidFill>
                  <a:schemeClr val="accent2"/>
                </a:solidFill>
                <a:latin typeface="TDC NET"/>
                <a:cs typeface="TDC NET"/>
              </a:rPr>
              <a:t>1980</a:t>
            </a:r>
            <a:endParaRPr lang="da-DK" sz="1200" dirty="0">
              <a:solidFill>
                <a:schemeClr val="accent2"/>
              </a:solidFill>
              <a:latin typeface="TDC NET"/>
              <a:cs typeface="TDC NET"/>
            </a:endParaRPr>
          </a:p>
        </p:txBody>
      </p:sp>
      <p:sp>
        <p:nvSpPr>
          <p:cNvPr id="14" name="object 10">
            <a:extLst>
              <a:ext uri="{FF2B5EF4-FFF2-40B4-BE49-F238E27FC236}">
                <a16:creationId xmlns:a16="http://schemas.microsoft.com/office/drawing/2014/main" id="{56123A23-B923-E043-ABB1-D9362F6EF08B}"/>
              </a:ext>
            </a:extLst>
          </p:cNvPr>
          <p:cNvSpPr txBox="1"/>
          <p:nvPr/>
        </p:nvSpPr>
        <p:spPr>
          <a:xfrm>
            <a:off x="3119770" y="3318610"/>
            <a:ext cx="516059" cy="197490"/>
          </a:xfrm>
          <a:prstGeom prst="rect">
            <a:avLst/>
          </a:prstGeom>
        </p:spPr>
        <p:txBody>
          <a:bodyPr vert="horz" wrap="square" lIns="0" tIns="12700" rIns="0" bIns="0" rtlCol="0">
            <a:spAutoFit/>
          </a:bodyPr>
          <a:lstStyle/>
          <a:p>
            <a:pPr marL="12700">
              <a:lnSpc>
                <a:spcPct val="100000"/>
              </a:lnSpc>
              <a:spcBef>
                <a:spcPts val="100"/>
              </a:spcBef>
            </a:pPr>
            <a:r>
              <a:rPr lang="da-DK" sz="1200" b="1" dirty="0">
                <a:solidFill>
                  <a:schemeClr val="accent2"/>
                </a:solidFill>
                <a:latin typeface="TDC NET"/>
                <a:cs typeface="TDC NET"/>
              </a:rPr>
              <a:t>1890</a:t>
            </a:r>
            <a:endParaRPr lang="da-DK" sz="1200" dirty="0">
              <a:solidFill>
                <a:schemeClr val="accent2"/>
              </a:solidFill>
              <a:latin typeface="TDC NET"/>
              <a:cs typeface="TDC NET"/>
            </a:endParaRPr>
          </a:p>
        </p:txBody>
      </p:sp>
      <p:sp>
        <p:nvSpPr>
          <p:cNvPr id="15" name="object 11">
            <a:extLst>
              <a:ext uri="{FF2B5EF4-FFF2-40B4-BE49-F238E27FC236}">
                <a16:creationId xmlns:a16="http://schemas.microsoft.com/office/drawing/2014/main" id="{A8A2BDAA-F637-E945-92D9-9BD2029BC5F2}"/>
              </a:ext>
            </a:extLst>
          </p:cNvPr>
          <p:cNvSpPr txBox="1"/>
          <p:nvPr/>
        </p:nvSpPr>
        <p:spPr>
          <a:xfrm>
            <a:off x="7144783" y="4440275"/>
            <a:ext cx="475217" cy="197490"/>
          </a:xfrm>
          <a:prstGeom prst="rect">
            <a:avLst/>
          </a:prstGeom>
        </p:spPr>
        <p:txBody>
          <a:bodyPr vert="horz" wrap="square" lIns="0" tIns="12700" rIns="0" bIns="0" rtlCol="0">
            <a:spAutoFit/>
          </a:bodyPr>
          <a:lstStyle/>
          <a:p>
            <a:pPr marL="12700">
              <a:lnSpc>
                <a:spcPct val="100000"/>
              </a:lnSpc>
              <a:spcBef>
                <a:spcPts val="100"/>
              </a:spcBef>
            </a:pPr>
            <a:r>
              <a:rPr lang="da-DK" sz="1200" b="1" dirty="0">
                <a:solidFill>
                  <a:schemeClr val="accent2"/>
                </a:solidFill>
                <a:latin typeface="TDC NET"/>
                <a:cs typeface="TDC NET"/>
              </a:rPr>
              <a:t>1990</a:t>
            </a:r>
            <a:endParaRPr lang="da-DK" sz="1200" dirty="0">
              <a:solidFill>
                <a:schemeClr val="accent2"/>
              </a:solidFill>
              <a:latin typeface="TDC NET"/>
              <a:cs typeface="TDC NET"/>
            </a:endParaRPr>
          </a:p>
        </p:txBody>
      </p:sp>
      <p:sp>
        <p:nvSpPr>
          <p:cNvPr id="16" name="object 12">
            <a:extLst>
              <a:ext uri="{FF2B5EF4-FFF2-40B4-BE49-F238E27FC236}">
                <a16:creationId xmlns:a16="http://schemas.microsoft.com/office/drawing/2014/main" id="{F99B590A-F058-184D-8C11-5F470F6260F6}"/>
              </a:ext>
            </a:extLst>
          </p:cNvPr>
          <p:cNvSpPr txBox="1"/>
          <p:nvPr/>
        </p:nvSpPr>
        <p:spPr>
          <a:xfrm>
            <a:off x="9560389" y="4581675"/>
            <a:ext cx="475217" cy="197490"/>
          </a:xfrm>
          <a:prstGeom prst="rect">
            <a:avLst/>
          </a:prstGeom>
        </p:spPr>
        <p:txBody>
          <a:bodyPr vert="horz" wrap="square" lIns="0" tIns="12700" rIns="0" bIns="0" rtlCol="0">
            <a:spAutoFit/>
          </a:bodyPr>
          <a:lstStyle/>
          <a:p>
            <a:pPr marL="12700">
              <a:lnSpc>
                <a:spcPct val="100000"/>
              </a:lnSpc>
              <a:spcBef>
                <a:spcPts val="100"/>
              </a:spcBef>
            </a:pPr>
            <a:r>
              <a:rPr lang="da-DK" sz="1200" b="1" dirty="0">
                <a:solidFill>
                  <a:schemeClr val="accent2"/>
                </a:solidFill>
                <a:latin typeface="TDC NET"/>
                <a:cs typeface="TDC NET"/>
              </a:rPr>
              <a:t>2</a:t>
            </a:r>
            <a:r>
              <a:rPr lang="da-DK" sz="1200" b="1" spc="-25" dirty="0">
                <a:solidFill>
                  <a:schemeClr val="accent2"/>
                </a:solidFill>
                <a:latin typeface="TDC NET"/>
                <a:cs typeface="TDC NET"/>
              </a:rPr>
              <a:t>0</a:t>
            </a:r>
            <a:r>
              <a:rPr lang="da-DK" sz="1200" b="1" dirty="0">
                <a:solidFill>
                  <a:schemeClr val="accent2"/>
                </a:solidFill>
                <a:latin typeface="TDC NET"/>
                <a:cs typeface="TDC NET"/>
              </a:rPr>
              <a:t>19</a:t>
            </a:r>
            <a:endParaRPr lang="da-DK" sz="1200" dirty="0">
              <a:solidFill>
                <a:schemeClr val="accent2"/>
              </a:solidFill>
              <a:latin typeface="TDC NET"/>
              <a:cs typeface="TDC NET"/>
            </a:endParaRPr>
          </a:p>
        </p:txBody>
      </p:sp>
      <p:sp>
        <p:nvSpPr>
          <p:cNvPr id="17" name="object 13">
            <a:extLst>
              <a:ext uri="{FF2B5EF4-FFF2-40B4-BE49-F238E27FC236}">
                <a16:creationId xmlns:a16="http://schemas.microsoft.com/office/drawing/2014/main" id="{7EB25293-BC1E-0C40-A120-0E2F05603412}"/>
              </a:ext>
            </a:extLst>
          </p:cNvPr>
          <p:cNvSpPr txBox="1"/>
          <p:nvPr/>
        </p:nvSpPr>
        <p:spPr>
          <a:xfrm>
            <a:off x="8354573" y="3961920"/>
            <a:ext cx="549935" cy="197490"/>
          </a:xfrm>
          <a:prstGeom prst="rect">
            <a:avLst/>
          </a:prstGeom>
        </p:spPr>
        <p:txBody>
          <a:bodyPr vert="horz" wrap="square" lIns="0" tIns="12700" rIns="0" bIns="0" rtlCol="0">
            <a:spAutoFit/>
          </a:bodyPr>
          <a:lstStyle/>
          <a:p>
            <a:pPr marL="12700">
              <a:lnSpc>
                <a:spcPct val="100000"/>
              </a:lnSpc>
              <a:spcBef>
                <a:spcPts val="100"/>
              </a:spcBef>
            </a:pPr>
            <a:r>
              <a:rPr lang="da-DK" sz="1200" b="1" dirty="0">
                <a:solidFill>
                  <a:schemeClr val="accent2"/>
                </a:solidFill>
                <a:latin typeface="TDC NET"/>
                <a:cs typeface="TDC NET"/>
              </a:rPr>
              <a:t>2000</a:t>
            </a:r>
            <a:endParaRPr lang="da-DK" sz="1200" dirty="0">
              <a:solidFill>
                <a:schemeClr val="accent2"/>
              </a:solidFill>
              <a:latin typeface="TDC NET"/>
              <a:cs typeface="TDC NET"/>
            </a:endParaRPr>
          </a:p>
        </p:txBody>
      </p:sp>
      <p:sp>
        <p:nvSpPr>
          <p:cNvPr id="19" name="Ellipse 18">
            <a:extLst>
              <a:ext uri="{FF2B5EF4-FFF2-40B4-BE49-F238E27FC236}">
                <a16:creationId xmlns:a16="http://schemas.microsoft.com/office/drawing/2014/main" id="{0CE970E5-6F92-7948-98A3-CB603915CCE6}"/>
              </a:ext>
            </a:extLst>
          </p:cNvPr>
          <p:cNvSpPr/>
          <p:nvPr/>
        </p:nvSpPr>
        <p:spPr>
          <a:xfrm>
            <a:off x="2025165" y="2923858"/>
            <a:ext cx="203200" cy="203200"/>
          </a:xfrm>
          <a:prstGeom prst="ellipse">
            <a:avLst/>
          </a:prstGeom>
          <a:solidFill>
            <a:schemeClr val="accent2"/>
          </a:solidFill>
          <a:ln w="539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l">
              <a:lnSpc>
                <a:spcPct val="90000"/>
              </a:lnSpc>
            </a:pPr>
            <a:endParaRPr lang="da-DK" sz="1400" noProof="0" dirty="0" err="1">
              <a:solidFill>
                <a:schemeClr val="accent2"/>
              </a:solidFill>
            </a:endParaRPr>
          </a:p>
        </p:txBody>
      </p:sp>
      <p:sp>
        <p:nvSpPr>
          <p:cNvPr id="20" name="Ellipse 19">
            <a:extLst>
              <a:ext uri="{FF2B5EF4-FFF2-40B4-BE49-F238E27FC236}">
                <a16:creationId xmlns:a16="http://schemas.microsoft.com/office/drawing/2014/main" id="{3D75EB4E-8136-0F48-A39E-836F69B37FD6}"/>
              </a:ext>
            </a:extLst>
          </p:cNvPr>
          <p:cNvSpPr/>
          <p:nvPr/>
        </p:nvSpPr>
        <p:spPr>
          <a:xfrm>
            <a:off x="3201568" y="3023603"/>
            <a:ext cx="203200" cy="203200"/>
          </a:xfrm>
          <a:prstGeom prst="ellipse">
            <a:avLst/>
          </a:prstGeom>
          <a:solidFill>
            <a:schemeClr val="accent2"/>
          </a:solidFill>
          <a:ln w="539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l">
              <a:lnSpc>
                <a:spcPct val="90000"/>
              </a:lnSpc>
            </a:pPr>
            <a:endParaRPr lang="da-DK" sz="1400" noProof="0" dirty="0" err="1">
              <a:solidFill>
                <a:schemeClr val="accent2"/>
              </a:solidFill>
            </a:endParaRPr>
          </a:p>
        </p:txBody>
      </p:sp>
      <p:sp>
        <p:nvSpPr>
          <p:cNvPr id="21" name="Ellipse 20">
            <a:extLst>
              <a:ext uri="{FF2B5EF4-FFF2-40B4-BE49-F238E27FC236}">
                <a16:creationId xmlns:a16="http://schemas.microsoft.com/office/drawing/2014/main" id="{59F5A3C1-702C-7748-8329-AD462B04FDC8}"/>
              </a:ext>
            </a:extLst>
          </p:cNvPr>
          <p:cNvSpPr/>
          <p:nvPr/>
        </p:nvSpPr>
        <p:spPr>
          <a:xfrm>
            <a:off x="4502048" y="3297063"/>
            <a:ext cx="203200" cy="203200"/>
          </a:xfrm>
          <a:prstGeom prst="ellipse">
            <a:avLst/>
          </a:prstGeom>
          <a:solidFill>
            <a:schemeClr val="accent2"/>
          </a:solidFill>
          <a:ln w="539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l">
              <a:lnSpc>
                <a:spcPct val="90000"/>
              </a:lnSpc>
            </a:pPr>
            <a:endParaRPr lang="da-DK" sz="1400" noProof="0" dirty="0" err="1">
              <a:solidFill>
                <a:schemeClr val="accent2"/>
              </a:solidFill>
            </a:endParaRPr>
          </a:p>
        </p:txBody>
      </p:sp>
      <p:sp>
        <p:nvSpPr>
          <p:cNvPr id="22" name="Ellipse 21">
            <a:extLst>
              <a:ext uri="{FF2B5EF4-FFF2-40B4-BE49-F238E27FC236}">
                <a16:creationId xmlns:a16="http://schemas.microsoft.com/office/drawing/2014/main" id="{4A1CDE8C-8D05-8843-9DF9-ADE2882AC7CA}"/>
              </a:ext>
            </a:extLst>
          </p:cNvPr>
          <p:cNvSpPr/>
          <p:nvPr/>
        </p:nvSpPr>
        <p:spPr>
          <a:xfrm>
            <a:off x="7255626" y="4125619"/>
            <a:ext cx="203200" cy="203200"/>
          </a:xfrm>
          <a:prstGeom prst="ellipse">
            <a:avLst/>
          </a:prstGeom>
          <a:solidFill>
            <a:schemeClr val="accent2"/>
          </a:solidFill>
          <a:ln w="539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l">
              <a:lnSpc>
                <a:spcPct val="90000"/>
              </a:lnSpc>
            </a:pPr>
            <a:endParaRPr lang="da-DK" sz="1400" noProof="0" dirty="0" err="1">
              <a:solidFill>
                <a:schemeClr val="accent2"/>
              </a:solidFill>
            </a:endParaRPr>
          </a:p>
        </p:txBody>
      </p:sp>
      <p:sp>
        <p:nvSpPr>
          <p:cNvPr id="23" name="Ellipse 22">
            <a:extLst>
              <a:ext uri="{FF2B5EF4-FFF2-40B4-BE49-F238E27FC236}">
                <a16:creationId xmlns:a16="http://schemas.microsoft.com/office/drawing/2014/main" id="{F0EE8AD7-E39A-5345-B180-CCD47EEBB281}"/>
              </a:ext>
            </a:extLst>
          </p:cNvPr>
          <p:cNvSpPr/>
          <p:nvPr/>
        </p:nvSpPr>
        <p:spPr>
          <a:xfrm>
            <a:off x="8444346" y="4276773"/>
            <a:ext cx="203200" cy="203200"/>
          </a:xfrm>
          <a:prstGeom prst="ellipse">
            <a:avLst/>
          </a:prstGeom>
          <a:solidFill>
            <a:schemeClr val="accent2"/>
          </a:solidFill>
          <a:ln w="539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l">
              <a:lnSpc>
                <a:spcPct val="90000"/>
              </a:lnSpc>
            </a:pPr>
            <a:endParaRPr lang="da-DK" sz="1400" noProof="0" dirty="0" err="1">
              <a:solidFill>
                <a:schemeClr val="accent2"/>
              </a:solidFill>
            </a:endParaRPr>
          </a:p>
        </p:txBody>
      </p:sp>
      <p:sp>
        <p:nvSpPr>
          <p:cNvPr id="24" name="Ellipse 23">
            <a:extLst>
              <a:ext uri="{FF2B5EF4-FFF2-40B4-BE49-F238E27FC236}">
                <a16:creationId xmlns:a16="http://schemas.microsoft.com/office/drawing/2014/main" id="{CD25F48C-0AC5-C14F-A6AF-741A701B89CE}"/>
              </a:ext>
            </a:extLst>
          </p:cNvPr>
          <p:cNvSpPr/>
          <p:nvPr/>
        </p:nvSpPr>
        <p:spPr>
          <a:xfrm>
            <a:off x="9633066" y="4236133"/>
            <a:ext cx="203200" cy="203200"/>
          </a:xfrm>
          <a:prstGeom prst="ellipse">
            <a:avLst/>
          </a:prstGeom>
          <a:solidFill>
            <a:schemeClr val="accent2"/>
          </a:solidFill>
          <a:ln w="539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l">
              <a:lnSpc>
                <a:spcPct val="90000"/>
              </a:lnSpc>
            </a:pPr>
            <a:endParaRPr lang="da-DK" sz="1400" noProof="0" dirty="0" err="1">
              <a:solidFill>
                <a:schemeClr val="accent2"/>
              </a:solidFill>
            </a:endParaRPr>
          </a:p>
        </p:txBody>
      </p:sp>
      <p:cxnSp>
        <p:nvCxnSpPr>
          <p:cNvPr id="25" name="Lige pilforbindelse 24">
            <a:extLst>
              <a:ext uri="{FF2B5EF4-FFF2-40B4-BE49-F238E27FC236}">
                <a16:creationId xmlns:a16="http://schemas.microsoft.com/office/drawing/2014/main" id="{EDF8856D-18BC-8242-A652-D9CD842EDF00}"/>
              </a:ext>
            </a:extLst>
          </p:cNvPr>
          <p:cNvCxnSpPr>
            <a:cxnSpLocks/>
          </p:cNvCxnSpPr>
          <p:nvPr/>
        </p:nvCxnSpPr>
        <p:spPr>
          <a:xfrm>
            <a:off x="2126765" y="3236963"/>
            <a:ext cx="0" cy="1354872"/>
          </a:xfrm>
          <a:prstGeom prst="straightConnector1">
            <a:avLst/>
          </a:prstGeom>
          <a:ln/>
        </p:spPr>
        <p:style>
          <a:lnRef idx="1">
            <a:schemeClr val="accent2"/>
          </a:lnRef>
          <a:fillRef idx="0">
            <a:schemeClr val="accent2"/>
          </a:fillRef>
          <a:effectRef idx="0">
            <a:schemeClr val="accent2"/>
          </a:effectRef>
          <a:fontRef idx="minor">
            <a:schemeClr val="tx1"/>
          </a:fontRef>
        </p:style>
      </p:cxnSp>
      <p:cxnSp>
        <p:nvCxnSpPr>
          <p:cNvPr id="28" name="Lige pilforbindelse 27">
            <a:extLst>
              <a:ext uri="{FF2B5EF4-FFF2-40B4-BE49-F238E27FC236}">
                <a16:creationId xmlns:a16="http://schemas.microsoft.com/office/drawing/2014/main" id="{D5C49EC1-450D-CE4D-A6D1-5096E4D8E94E}"/>
              </a:ext>
            </a:extLst>
          </p:cNvPr>
          <p:cNvCxnSpPr>
            <a:cxnSpLocks/>
          </p:cNvCxnSpPr>
          <p:nvPr/>
        </p:nvCxnSpPr>
        <p:spPr>
          <a:xfrm flipH="1">
            <a:off x="3303169" y="2507722"/>
            <a:ext cx="3675" cy="415987"/>
          </a:xfrm>
          <a:prstGeom prst="straightConnector1">
            <a:avLst/>
          </a:prstGeom>
          <a:ln/>
        </p:spPr>
        <p:style>
          <a:lnRef idx="1">
            <a:schemeClr val="accent2"/>
          </a:lnRef>
          <a:fillRef idx="0">
            <a:schemeClr val="accent2"/>
          </a:fillRef>
          <a:effectRef idx="0">
            <a:schemeClr val="accent2"/>
          </a:effectRef>
          <a:fontRef idx="minor">
            <a:schemeClr val="tx1"/>
          </a:fontRef>
        </p:style>
      </p:cxnSp>
      <p:cxnSp>
        <p:nvCxnSpPr>
          <p:cNvPr id="30" name="Lige pilforbindelse 29">
            <a:extLst>
              <a:ext uri="{FF2B5EF4-FFF2-40B4-BE49-F238E27FC236}">
                <a16:creationId xmlns:a16="http://schemas.microsoft.com/office/drawing/2014/main" id="{207682CA-3165-5140-8973-5FCD3F30AC64}"/>
              </a:ext>
            </a:extLst>
          </p:cNvPr>
          <p:cNvCxnSpPr>
            <a:cxnSpLocks/>
          </p:cNvCxnSpPr>
          <p:nvPr/>
        </p:nvCxnSpPr>
        <p:spPr>
          <a:xfrm flipH="1">
            <a:off x="4605806" y="3572211"/>
            <a:ext cx="1" cy="996188"/>
          </a:xfrm>
          <a:prstGeom prst="straightConnector1">
            <a:avLst/>
          </a:prstGeom>
          <a:ln/>
        </p:spPr>
        <p:style>
          <a:lnRef idx="1">
            <a:schemeClr val="accent2"/>
          </a:lnRef>
          <a:fillRef idx="0">
            <a:schemeClr val="accent2"/>
          </a:fillRef>
          <a:effectRef idx="0">
            <a:schemeClr val="accent2"/>
          </a:effectRef>
          <a:fontRef idx="minor">
            <a:schemeClr val="tx1"/>
          </a:fontRef>
        </p:style>
      </p:cxnSp>
      <p:cxnSp>
        <p:nvCxnSpPr>
          <p:cNvPr id="32" name="Lige pilforbindelse 31">
            <a:extLst>
              <a:ext uri="{FF2B5EF4-FFF2-40B4-BE49-F238E27FC236}">
                <a16:creationId xmlns:a16="http://schemas.microsoft.com/office/drawing/2014/main" id="{779E2993-BF76-0C47-BDFE-586585669AF0}"/>
              </a:ext>
            </a:extLst>
          </p:cNvPr>
          <p:cNvCxnSpPr>
            <a:cxnSpLocks/>
          </p:cNvCxnSpPr>
          <p:nvPr/>
        </p:nvCxnSpPr>
        <p:spPr>
          <a:xfrm flipH="1">
            <a:off x="7355068" y="3398663"/>
            <a:ext cx="1" cy="662002"/>
          </a:xfrm>
          <a:prstGeom prst="straightConnector1">
            <a:avLst/>
          </a:prstGeom>
          <a:ln/>
        </p:spPr>
        <p:style>
          <a:lnRef idx="1">
            <a:schemeClr val="accent2"/>
          </a:lnRef>
          <a:fillRef idx="0">
            <a:schemeClr val="accent2"/>
          </a:fillRef>
          <a:effectRef idx="0">
            <a:schemeClr val="accent2"/>
          </a:effectRef>
          <a:fontRef idx="minor">
            <a:schemeClr val="tx1"/>
          </a:fontRef>
        </p:style>
      </p:cxnSp>
      <p:cxnSp>
        <p:nvCxnSpPr>
          <p:cNvPr id="34" name="Lige pilforbindelse 33">
            <a:extLst>
              <a:ext uri="{FF2B5EF4-FFF2-40B4-BE49-F238E27FC236}">
                <a16:creationId xmlns:a16="http://schemas.microsoft.com/office/drawing/2014/main" id="{E7E90A9C-F892-DE44-8DE7-3EF31388F46C}"/>
              </a:ext>
            </a:extLst>
          </p:cNvPr>
          <p:cNvCxnSpPr>
            <a:cxnSpLocks/>
          </p:cNvCxnSpPr>
          <p:nvPr/>
        </p:nvCxnSpPr>
        <p:spPr>
          <a:xfrm flipH="1">
            <a:off x="8553949" y="4540278"/>
            <a:ext cx="1" cy="261117"/>
          </a:xfrm>
          <a:prstGeom prst="straightConnector1">
            <a:avLst/>
          </a:prstGeom>
          <a:ln/>
        </p:spPr>
        <p:style>
          <a:lnRef idx="1">
            <a:schemeClr val="accent2"/>
          </a:lnRef>
          <a:fillRef idx="0">
            <a:schemeClr val="accent2"/>
          </a:fillRef>
          <a:effectRef idx="0">
            <a:schemeClr val="accent2"/>
          </a:effectRef>
          <a:fontRef idx="minor">
            <a:schemeClr val="tx1"/>
          </a:fontRef>
        </p:style>
      </p:cxnSp>
      <p:cxnSp>
        <p:nvCxnSpPr>
          <p:cNvPr id="36" name="Lige pilforbindelse 35">
            <a:extLst>
              <a:ext uri="{FF2B5EF4-FFF2-40B4-BE49-F238E27FC236}">
                <a16:creationId xmlns:a16="http://schemas.microsoft.com/office/drawing/2014/main" id="{1F1C187C-4878-0E44-A955-A8777839545B}"/>
              </a:ext>
            </a:extLst>
          </p:cNvPr>
          <p:cNvCxnSpPr>
            <a:cxnSpLocks/>
          </p:cNvCxnSpPr>
          <p:nvPr/>
        </p:nvCxnSpPr>
        <p:spPr>
          <a:xfrm>
            <a:off x="9734665" y="2710300"/>
            <a:ext cx="1" cy="1398310"/>
          </a:xfrm>
          <a:prstGeom prst="straightConnector1">
            <a:avLst/>
          </a:prstGeom>
          <a:ln/>
        </p:spPr>
        <p:style>
          <a:lnRef idx="1">
            <a:schemeClr val="accent2"/>
          </a:lnRef>
          <a:fillRef idx="0">
            <a:schemeClr val="accent2"/>
          </a:fillRef>
          <a:effectRef idx="0">
            <a:schemeClr val="accent2"/>
          </a:effectRef>
          <a:fontRef idx="minor">
            <a:schemeClr val="tx1"/>
          </a:fontRef>
        </p:style>
      </p:cxnSp>
      <p:sp>
        <p:nvSpPr>
          <p:cNvPr id="31" name="object 2">
            <a:extLst>
              <a:ext uri="{FF2B5EF4-FFF2-40B4-BE49-F238E27FC236}">
                <a16:creationId xmlns:a16="http://schemas.microsoft.com/office/drawing/2014/main" id="{7D679E3E-F831-5843-8784-239F0DC72D21}"/>
              </a:ext>
            </a:extLst>
          </p:cNvPr>
          <p:cNvSpPr txBox="1"/>
          <p:nvPr/>
        </p:nvSpPr>
        <p:spPr>
          <a:xfrm>
            <a:off x="1272690" y="4568399"/>
            <a:ext cx="1708150" cy="1070806"/>
          </a:xfrm>
          <a:prstGeom prst="rect">
            <a:avLst/>
          </a:prstGeom>
        </p:spPr>
        <p:txBody>
          <a:bodyPr vert="horz" wrap="square" lIns="0" tIns="120650" rIns="0" bIns="0" rtlCol="0" anchor="t">
            <a:spAutoFit/>
          </a:bodyPr>
          <a:lstStyle/>
          <a:p>
            <a:pPr algn="ctr">
              <a:lnSpc>
                <a:spcPct val="100000"/>
              </a:lnSpc>
              <a:spcBef>
                <a:spcPts val="950"/>
              </a:spcBef>
            </a:pPr>
            <a:r>
              <a:rPr lang="da-DK" sz="1500" b="1" dirty="0">
                <a:solidFill>
                  <a:schemeClr val="accent2"/>
                </a:solidFill>
                <a:latin typeface="TDC NET"/>
                <a:cs typeface="TDC NET"/>
              </a:rPr>
              <a:t>Den </a:t>
            </a:r>
            <a:r>
              <a:rPr lang="da-DK" sz="1500" b="1" spc="-10" dirty="0">
                <a:solidFill>
                  <a:schemeClr val="accent2"/>
                </a:solidFill>
                <a:latin typeface="TDC NET"/>
                <a:cs typeface="TDC NET"/>
              </a:rPr>
              <a:t>første</a:t>
            </a:r>
            <a:r>
              <a:rPr lang="da-DK" sz="1500" b="1" spc="-55" dirty="0">
                <a:solidFill>
                  <a:schemeClr val="accent2"/>
                </a:solidFill>
                <a:latin typeface="TDC NET"/>
                <a:cs typeface="TDC NET"/>
              </a:rPr>
              <a:t> </a:t>
            </a:r>
            <a:r>
              <a:rPr lang="da-DK" sz="1500" b="1" spc="-15" dirty="0">
                <a:solidFill>
                  <a:schemeClr val="accent2"/>
                </a:solidFill>
                <a:latin typeface="TDC NET"/>
                <a:cs typeface="TDC NET"/>
              </a:rPr>
              <a:t>telefon</a:t>
            </a:r>
            <a:endParaRPr lang="da-DK" sz="1500" dirty="0">
              <a:solidFill>
                <a:schemeClr val="accent2"/>
              </a:solidFill>
              <a:latin typeface="TDC NET"/>
              <a:cs typeface="TDC NET"/>
            </a:endParaRPr>
          </a:p>
          <a:p>
            <a:pPr marL="97155" marR="89535" algn="ctr">
              <a:lnSpc>
                <a:spcPct val="108300"/>
              </a:lnSpc>
              <a:spcBef>
                <a:spcPts val="465"/>
              </a:spcBef>
            </a:pPr>
            <a:r>
              <a:rPr lang="da-DK" sz="1000" spc="-5" dirty="0">
                <a:solidFill>
                  <a:schemeClr val="accent2"/>
                </a:solidFill>
                <a:latin typeface="TDC NET"/>
                <a:cs typeface="TDC NET"/>
              </a:rPr>
              <a:t>Bell </a:t>
            </a:r>
            <a:r>
              <a:rPr lang="da-DK" sz="1000" spc="-15" dirty="0">
                <a:solidFill>
                  <a:schemeClr val="accent2"/>
                </a:solidFill>
                <a:latin typeface="TDC NET"/>
                <a:cs typeface="TDC NET"/>
              </a:rPr>
              <a:t>Telephone </a:t>
            </a:r>
            <a:r>
              <a:rPr lang="da-DK" sz="1000" spc="-10" dirty="0">
                <a:solidFill>
                  <a:schemeClr val="accent2"/>
                </a:solidFill>
                <a:latin typeface="TDC NET"/>
                <a:cs typeface="TDC NET"/>
              </a:rPr>
              <a:t>Co.</a:t>
            </a:r>
            <a:r>
              <a:rPr lang="da-DK" sz="1000" spc="-100" dirty="0">
                <a:solidFill>
                  <a:schemeClr val="accent2"/>
                </a:solidFill>
                <a:latin typeface="TDC NET"/>
                <a:cs typeface="TDC NET"/>
              </a:rPr>
              <a:t> </a:t>
            </a:r>
            <a:r>
              <a:rPr lang="da-DK" sz="1000" dirty="0">
                <a:solidFill>
                  <a:schemeClr val="accent2"/>
                </a:solidFill>
                <a:latin typeface="TDC NET"/>
                <a:cs typeface="TDC NET"/>
              </a:rPr>
              <a:t>åbner  i Danmark - </a:t>
            </a:r>
            <a:r>
              <a:rPr lang="da-DK" sz="1000" spc="-5" dirty="0">
                <a:solidFill>
                  <a:schemeClr val="accent2"/>
                </a:solidFill>
                <a:latin typeface="TDC NET"/>
                <a:cs typeface="TDC NET"/>
              </a:rPr>
              <a:t>tre </a:t>
            </a:r>
            <a:r>
              <a:rPr lang="da-DK" sz="1000" dirty="0" err="1">
                <a:solidFill>
                  <a:schemeClr val="accent2"/>
                </a:solidFill>
                <a:latin typeface="TDC NET"/>
                <a:cs typeface="TDC NET"/>
              </a:rPr>
              <a:t>år</a:t>
            </a:r>
            <a:r>
              <a:rPr lang="da-DK" sz="1000" dirty="0">
                <a:solidFill>
                  <a:schemeClr val="accent2"/>
                </a:solidFill>
                <a:latin typeface="TDC NET"/>
                <a:cs typeface="TDC NET"/>
              </a:rPr>
              <a:t> </a:t>
            </a:r>
            <a:r>
              <a:rPr lang="da-DK" sz="1000" spc="-20" dirty="0" err="1">
                <a:solidFill>
                  <a:schemeClr val="accent2"/>
                </a:solidFill>
                <a:latin typeface="TDC NET"/>
                <a:cs typeface="TDC NET"/>
              </a:rPr>
              <a:t>efter</a:t>
            </a:r>
            <a:r>
              <a:rPr lang="da-DK" sz="1000" spc="-20" dirty="0">
                <a:solidFill>
                  <a:schemeClr val="accent2"/>
                </a:solidFill>
                <a:latin typeface="TDC NET"/>
                <a:cs typeface="TDC NET"/>
              </a:rPr>
              <a:t>  </a:t>
            </a:r>
            <a:r>
              <a:rPr lang="da-DK" sz="1000" spc="-5" dirty="0">
                <a:solidFill>
                  <a:schemeClr val="accent2"/>
                </a:solidFill>
                <a:latin typeface="TDC NET"/>
                <a:cs typeface="TDC NET"/>
              </a:rPr>
              <a:t>opfindelsen </a:t>
            </a:r>
            <a:r>
              <a:rPr lang="da-DK" sz="1000" dirty="0">
                <a:solidFill>
                  <a:schemeClr val="accent2"/>
                </a:solidFill>
                <a:latin typeface="TDC NET"/>
                <a:cs typeface="TDC NET"/>
              </a:rPr>
              <a:t>af</a:t>
            </a:r>
            <a:r>
              <a:rPr lang="da-DK" sz="1000" spc="-50" dirty="0">
                <a:solidFill>
                  <a:schemeClr val="accent2"/>
                </a:solidFill>
                <a:latin typeface="TDC NET"/>
                <a:cs typeface="TDC NET"/>
              </a:rPr>
              <a:t> </a:t>
            </a:r>
            <a:r>
              <a:rPr lang="da-DK" sz="1000" spc="-10" dirty="0">
                <a:solidFill>
                  <a:schemeClr val="accent2"/>
                </a:solidFill>
                <a:latin typeface="TDC NET"/>
                <a:cs typeface="TDC NET"/>
              </a:rPr>
              <a:t>telefonen</a:t>
            </a:r>
            <a:r>
              <a:rPr lang="da-DK" sz="1000" spc="-10">
                <a:solidFill>
                  <a:schemeClr val="accent2"/>
                </a:solidFill>
                <a:latin typeface="TDC NET"/>
                <a:cs typeface="TDC NET"/>
              </a:rPr>
              <a:t> </a:t>
            </a:r>
            <a:r>
              <a:rPr lang="da-DK" sz="1000" spc="-10" dirty="0">
                <a:solidFill>
                  <a:schemeClr val="accent2"/>
                </a:solidFill>
                <a:latin typeface="TDC NET"/>
                <a:cs typeface="TDC NET"/>
              </a:rPr>
              <a:t>i</a:t>
            </a:r>
            <a:r>
              <a:rPr lang="da-DK" sz="1000" spc="-10">
                <a:solidFill>
                  <a:schemeClr val="accent2"/>
                </a:solidFill>
                <a:latin typeface="TDC NET"/>
                <a:cs typeface="TDC NET"/>
              </a:rPr>
              <a:t> 1876</a:t>
            </a:r>
            <a:r>
              <a:rPr lang="da-DK" sz="1000" spc="-10" dirty="0">
                <a:solidFill>
                  <a:schemeClr val="accent2"/>
                </a:solidFill>
                <a:latin typeface="TDC NET"/>
                <a:cs typeface="TDC NET"/>
              </a:rPr>
              <a:t>.</a:t>
            </a:r>
            <a:endParaRPr lang="da-DK" sz="1000" dirty="0">
              <a:solidFill>
                <a:schemeClr val="accent2"/>
              </a:solidFill>
              <a:latin typeface="TDC NET"/>
              <a:cs typeface="TDC NET"/>
            </a:endParaRPr>
          </a:p>
        </p:txBody>
      </p:sp>
      <p:sp>
        <p:nvSpPr>
          <p:cNvPr id="33" name="object 3">
            <a:extLst>
              <a:ext uri="{FF2B5EF4-FFF2-40B4-BE49-F238E27FC236}">
                <a16:creationId xmlns:a16="http://schemas.microsoft.com/office/drawing/2014/main" id="{165065A9-0F02-124F-8FAD-A48F63FEA272}"/>
              </a:ext>
            </a:extLst>
          </p:cNvPr>
          <p:cNvSpPr txBox="1"/>
          <p:nvPr/>
        </p:nvSpPr>
        <p:spPr>
          <a:xfrm>
            <a:off x="1925420" y="1064067"/>
            <a:ext cx="2762849" cy="1272143"/>
          </a:xfrm>
          <a:prstGeom prst="rect">
            <a:avLst/>
          </a:prstGeom>
        </p:spPr>
        <p:txBody>
          <a:bodyPr vert="horz" wrap="square" lIns="0" tIns="40640" rIns="0" bIns="0" rtlCol="0">
            <a:spAutoFit/>
          </a:bodyPr>
          <a:lstStyle/>
          <a:p>
            <a:pPr algn="ctr"/>
            <a:r>
              <a:rPr lang="da-DK" sz="1500" b="1" dirty="0">
                <a:solidFill>
                  <a:schemeClr val="accent2"/>
                </a:solidFill>
              </a:rPr>
              <a:t>Det første </a:t>
            </a:r>
            <a:br>
              <a:rPr lang="da-DK" sz="1500" b="1" dirty="0">
                <a:solidFill>
                  <a:schemeClr val="accent2"/>
                </a:solidFill>
              </a:rPr>
            </a:br>
            <a:r>
              <a:rPr lang="da-DK" sz="1500" b="1" dirty="0">
                <a:solidFill>
                  <a:schemeClr val="accent2"/>
                </a:solidFill>
              </a:rPr>
              <a:t>danske teleselskab</a:t>
            </a:r>
            <a:endParaRPr lang="da-DK" sz="1500" dirty="0">
              <a:solidFill>
                <a:schemeClr val="accent2"/>
              </a:solidFill>
            </a:endParaRPr>
          </a:p>
          <a:p>
            <a:pPr algn="ctr"/>
            <a:r>
              <a:rPr lang="da-DK" sz="1000" dirty="0">
                <a:solidFill>
                  <a:schemeClr val="accent2"/>
                </a:solidFill>
              </a:rPr>
              <a:t>Forretningsmanden C.F. Tietgen køber Bell og grundlægger </a:t>
            </a:r>
            <a:r>
              <a:rPr lang="da-DK" sz="1000" dirty="0" err="1">
                <a:solidFill>
                  <a:schemeClr val="accent2"/>
                </a:solidFill>
              </a:rPr>
              <a:t>Kjøbenhavns</a:t>
            </a:r>
            <a:r>
              <a:rPr lang="da-DK" sz="1000" dirty="0">
                <a:solidFill>
                  <a:schemeClr val="accent2"/>
                </a:solidFill>
              </a:rPr>
              <a:t> </a:t>
            </a:r>
            <a:r>
              <a:rPr lang="da-DK" sz="1000" dirty="0" err="1">
                <a:solidFill>
                  <a:schemeClr val="accent2"/>
                </a:solidFill>
              </a:rPr>
              <a:t>Telefon-Selskab</a:t>
            </a:r>
            <a:r>
              <a:rPr lang="da-DK" sz="1000" dirty="0">
                <a:solidFill>
                  <a:schemeClr val="accent2"/>
                </a:solidFill>
              </a:rPr>
              <a:t>, som senere bliver til KTAS. Allerede i 1890’erne er der 57 teleselskaber, og i 1899 </a:t>
            </a:r>
            <a:br>
              <a:rPr lang="da-DK" sz="1000" dirty="0">
                <a:solidFill>
                  <a:schemeClr val="accent2"/>
                </a:solidFill>
              </a:rPr>
            </a:br>
            <a:r>
              <a:rPr lang="da-DK" sz="1000" dirty="0">
                <a:solidFill>
                  <a:schemeClr val="accent2"/>
                </a:solidFill>
              </a:rPr>
              <a:t>får staten monopol på telefonien. </a:t>
            </a:r>
          </a:p>
        </p:txBody>
      </p:sp>
      <p:sp>
        <p:nvSpPr>
          <p:cNvPr id="35" name="object 4">
            <a:extLst>
              <a:ext uri="{FF2B5EF4-FFF2-40B4-BE49-F238E27FC236}">
                <a16:creationId xmlns:a16="http://schemas.microsoft.com/office/drawing/2014/main" id="{3E4C41EC-BB1B-DD43-A132-2F6745B3B3FA}"/>
              </a:ext>
            </a:extLst>
          </p:cNvPr>
          <p:cNvSpPr txBox="1"/>
          <p:nvPr/>
        </p:nvSpPr>
        <p:spPr>
          <a:xfrm>
            <a:off x="6475525" y="1753977"/>
            <a:ext cx="1784350" cy="1507490"/>
          </a:xfrm>
          <a:prstGeom prst="rect">
            <a:avLst/>
          </a:prstGeom>
        </p:spPr>
        <p:txBody>
          <a:bodyPr vert="horz" wrap="square" lIns="0" tIns="40640" rIns="0" bIns="0" rtlCol="0">
            <a:spAutoFit/>
          </a:bodyPr>
          <a:lstStyle/>
          <a:p>
            <a:pPr marL="346075" marR="338455" algn="ctr">
              <a:lnSpc>
                <a:spcPts val="1600"/>
              </a:lnSpc>
              <a:spcBef>
                <a:spcPts val="320"/>
              </a:spcBef>
            </a:pPr>
            <a:r>
              <a:rPr lang="da-DK" sz="1500" b="1" dirty="0">
                <a:solidFill>
                  <a:schemeClr val="accent2"/>
                </a:solidFill>
                <a:latin typeface="TDC NET"/>
                <a:cs typeface="TDC NET"/>
              </a:rPr>
              <a:t>Et</a:t>
            </a:r>
            <a:r>
              <a:rPr lang="da-DK" sz="1500" b="1" spc="-60" dirty="0">
                <a:solidFill>
                  <a:schemeClr val="accent2"/>
                </a:solidFill>
                <a:latin typeface="TDC NET"/>
                <a:cs typeface="TDC NET"/>
              </a:rPr>
              <a:t> </a:t>
            </a:r>
            <a:r>
              <a:rPr lang="da-DK" sz="1500" b="1" spc="-5" dirty="0">
                <a:solidFill>
                  <a:schemeClr val="accent2"/>
                </a:solidFill>
                <a:latin typeface="TDC NET"/>
                <a:cs typeface="TDC NET"/>
              </a:rPr>
              <a:t>statsejet  </a:t>
            </a:r>
            <a:r>
              <a:rPr lang="da-DK" sz="1500" b="1" spc="-10" dirty="0">
                <a:solidFill>
                  <a:schemeClr val="accent2"/>
                </a:solidFill>
                <a:latin typeface="TDC NET"/>
                <a:cs typeface="TDC NET"/>
              </a:rPr>
              <a:t>teleselskab</a:t>
            </a:r>
            <a:endParaRPr lang="da-DK" sz="1500" dirty="0">
              <a:solidFill>
                <a:schemeClr val="accent2"/>
              </a:solidFill>
              <a:latin typeface="TDC NET"/>
              <a:cs typeface="TDC NET"/>
            </a:endParaRPr>
          </a:p>
          <a:p>
            <a:pPr marL="12700" marR="5080" indent="-635" algn="ctr">
              <a:lnSpc>
                <a:spcPct val="108300"/>
              </a:lnSpc>
              <a:spcBef>
                <a:spcPts val="445"/>
              </a:spcBef>
            </a:pPr>
            <a:r>
              <a:rPr lang="da-DK" sz="1000" dirty="0">
                <a:solidFill>
                  <a:schemeClr val="accent2"/>
                </a:solidFill>
                <a:latin typeface="TDC NET"/>
                <a:cs typeface="TDC NET"/>
              </a:rPr>
              <a:t>De </a:t>
            </a:r>
            <a:r>
              <a:rPr lang="da-DK" sz="1000" spc="-5" dirty="0">
                <a:solidFill>
                  <a:schemeClr val="accent2"/>
                </a:solidFill>
                <a:latin typeface="TDC NET"/>
                <a:cs typeface="TDC NET"/>
              </a:rPr>
              <a:t>regionale teleselskaber  samles </a:t>
            </a:r>
            <a:r>
              <a:rPr lang="da-DK" sz="1000" dirty="0">
                <a:solidFill>
                  <a:schemeClr val="accent2"/>
                </a:solidFill>
                <a:latin typeface="TDC NET"/>
                <a:cs typeface="TDC NET"/>
              </a:rPr>
              <a:t>i </a:t>
            </a:r>
            <a:r>
              <a:rPr lang="da-DK" sz="1000" spc="-5" dirty="0">
                <a:solidFill>
                  <a:schemeClr val="accent2"/>
                </a:solidFill>
                <a:latin typeface="TDC NET"/>
                <a:cs typeface="TDC NET"/>
              </a:rPr>
              <a:t>ét statsejet selskab:  </a:t>
            </a:r>
            <a:r>
              <a:rPr lang="da-DK" sz="1000" spc="-35" dirty="0">
                <a:solidFill>
                  <a:schemeClr val="accent2"/>
                </a:solidFill>
                <a:latin typeface="TDC NET"/>
                <a:cs typeface="TDC NET"/>
              </a:rPr>
              <a:t>Tele </a:t>
            </a:r>
            <a:r>
              <a:rPr lang="da-DK" sz="1000" dirty="0">
                <a:solidFill>
                  <a:schemeClr val="accent2"/>
                </a:solidFill>
                <a:latin typeface="TDC NET"/>
                <a:cs typeface="TDC NET"/>
              </a:rPr>
              <a:t>Danmark. Op </a:t>
            </a:r>
            <a:r>
              <a:rPr lang="da-DK" sz="1000" spc="-5" dirty="0" err="1">
                <a:solidFill>
                  <a:schemeClr val="accent2"/>
                </a:solidFill>
                <a:latin typeface="TDC NET"/>
                <a:cs typeface="TDC NET"/>
              </a:rPr>
              <a:t>gennem</a:t>
            </a:r>
            <a:r>
              <a:rPr lang="da-DK" sz="1000" spc="-5" dirty="0">
                <a:solidFill>
                  <a:schemeClr val="accent2"/>
                </a:solidFill>
                <a:latin typeface="TDC NET"/>
                <a:cs typeface="TDC NET"/>
              </a:rPr>
              <a:t>  </a:t>
            </a:r>
            <a:r>
              <a:rPr lang="da-DK" sz="1000" dirty="0">
                <a:solidFill>
                  <a:schemeClr val="accent2"/>
                </a:solidFill>
                <a:latin typeface="TDC NET"/>
                <a:cs typeface="TDC NET"/>
              </a:rPr>
              <a:t>1990'erne </a:t>
            </a:r>
            <a:r>
              <a:rPr lang="da-DK" sz="1000" spc="-5" dirty="0">
                <a:solidFill>
                  <a:schemeClr val="accent2"/>
                </a:solidFill>
                <a:latin typeface="TDC NET"/>
                <a:cs typeface="TDC NET"/>
              </a:rPr>
              <a:t>bliver</a:t>
            </a:r>
            <a:r>
              <a:rPr lang="da-DK" sz="1000" spc="-65" dirty="0">
                <a:solidFill>
                  <a:schemeClr val="accent2"/>
                </a:solidFill>
                <a:latin typeface="TDC NET"/>
                <a:cs typeface="TDC NET"/>
              </a:rPr>
              <a:t> </a:t>
            </a:r>
            <a:r>
              <a:rPr lang="da-DK" sz="1000" spc="-10" dirty="0">
                <a:solidFill>
                  <a:schemeClr val="accent2"/>
                </a:solidFill>
                <a:latin typeface="TDC NET"/>
                <a:cs typeface="TDC NET"/>
              </a:rPr>
              <a:t>mobiltelefoni  </a:t>
            </a:r>
            <a:r>
              <a:rPr lang="da-DK" sz="1000" dirty="0">
                <a:solidFill>
                  <a:schemeClr val="accent2"/>
                </a:solidFill>
                <a:latin typeface="TDC NET"/>
                <a:cs typeface="TDC NET"/>
              </a:rPr>
              <a:t>og </a:t>
            </a:r>
            <a:r>
              <a:rPr lang="da-DK" sz="1000" spc="-15" dirty="0">
                <a:solidFill>
                  <a:schemeClr val="accent2"/>
                </a:solidFill>
                <a:latin typeface="TDC NET"/>
                <a:cs typeface="TDC NET"/>
              </a:rPr>
              <a:t>kabel-tv </a:t>
            </a:r>
            <a:r>
              <a:rPr lang="da-DK" sz="1000" dirty="0">
                <a:solidFill>
                  <a:schemeClr val="accent2"/>
                </a:solidFill>
                <a:latin typeface="TDC NET"/>
                <a:cs typeface="TDC NET"/>
              </a:rPr>
              <a:t>en del af </a:t>
            </a:r>
            <a:r>
              <a:rPr lang="da-DK" sz="1000" spc="-5" dirty="0">
                <a:solidFill>
                  <a:schemeClr val="accent2"/>
                </a:solidFill>
                <a:latin typeface="TDC NET"/>
                <a:cs typeface="TDC NET"/>
              </a:rPr>
              <a:t>dan-  skernes</a:t>
            </a:r>
            <a:r>
              <a:rPr lang="da-DK" sz="1000" spc="-10" dirty="0">
                <a:solidFill>
                  <a:schemeClr val="accent2"/>
                </a:solidFill>
                <a:latin typeface="TDC NET"/>
                <a:cs typeface="TDC NET"/>
              </a:rPr>
              <a:t> hverdag.</a:t>
            </a:r>
            <a:endParaRPr lang="da-DK" sz="1000" dirty="0">
              <a:solidFill>
                <a:schemeClr val="accent2"/>
              </a:solidFill>
              <a:latin typeface="TDC NET"/>
              <a:cs typeface="TDC NET"/>
            </a:endParaRPr>
          </a:p>
        </p:txBody>
      </p:sp>
      <p:sp>
        <p:nvSpPr>
          <p:cNvPr id="37" name="object 5">
            <a:extLst>
              <a:ext uri="{FF2B5EF4-FFF2-40B4-BE49-F238E27FC236}">
                <a16:creationId xmlns:a16="http://schemas.microsoft.com/office/drawing/2014/main" id="{A01330D4-58A1-D54A-A56E-D94C0E07062C}"/>
              </a:ext>
            </a:extLst>
          </p:cNvPr>
          <p:cNvSpPr txBox="1"/>
          <p:nvPr/>
        </p:nvSpPr>
        <p:spPr>
          <a:xfrm>
            <a:off x="7511531" y="4933767"/>
            <a:ext cx="2101215" cy="1342390"/>
          </a:xfrm>
          <a:prstGeom prst="rect">
            <a:avLst/>
          </a:prstGeom>
        </p:spPr>
        <p:txBody>
          <a:bodyPr vert="horz" wrap="square" lIns="0" tIns="40640" rIns="0" bIns="0" rtlCol="0">
            <a:spAutoFit/>
          </a:bodyPr>
          <a:lstStyle/>
          <a:p>
            <a:pPr marL="133350" marR="125730" algn="ctr">
              <a:lnSpc>
                <a:spcPts val="1600"/>
              </a:lnSpc>
              <a:spcBef>
                <a:spcPts val="320"/>
              </a:spcBef>
            </a:pPr>
            <a:r>
              <a:rPr lang="da-DK" sz="1500" b="1" spc="-45" dirty="0">
                <a:solidFill>
                  <a:schemeClr val="accent2"/>
                </a:solidFill>
                <a:latin typeface="TDC NET"/>
                <a:cs typeface="TDC NET"/>
              </a:rPr>
              <a:t>Tele </a:t>
            </a:r>
            <a:r>
              <a:rPr lang="da-DK" sz="1500" b="1" dirty="0">
                <a:solidFill>
                  <a:schemeClr val="accent2"/>
                </a:solidFill>
                <a:latin typeface="TDC NET"/>
                <a:cs typeface="TDC NET"/>
              </a:rPr>
              <a:t>Danmark  </a:t>
            </a:r>
            <a:r>
              <a:rPr lang="da-DK" sz="1500" b="1" spc="-5" dirty="0">
                <a:solidFill>
                  <a:schemeClr val="accent2"/>
                </a:solidFill>
                <a:latin typeface="TDC NET"/>
                <a:cs typeface="TDC NET"/>
              </a:rPr>
              <a:t>bliver </a:t>
            </a:r>
            <a:r>
              <a:rPr lang="da-DK" sz="1500" b="1" spc="-10" dirty="0">
                <a:solidFill>
                  <a:schemeClr val="accent2"/>
                </a:solidFill>
                <a:latin typeface="TDC NET"/>
                <a:cs typeface="TDC NET"/>
              </a:rPr>
              <a:t>til </a:t>
            </a:r>
            <a:r>
              <a:rPr lang="da-DK" sz="1500" b="1" dirty="0">
                <a:solidFill>
                  <a:schemeClr val="accent2"/>
                </a:solidFill>
                <a:latin typeface="TDC NET"/>
                <a:cs typeface="TDC NET"/>
              </a:rPr>
              <a:t>TDC</a:t>
            </a:r>
            <a:r>
              <a:rPr lang="da-DK" sz="1500" b="1" spc="-114" dirty="0">
                <a:solidFill>
                  <a:schemeClr val="accent2"/>
                </a:solidFill>
                <a:latin typeface="TDC NET"/>
                <a:cs typeface="TDC NET"/>
              </a:rPr>
              <a:t> </a:t>
            </a:r>
            <a:r>
              <a:rPr lang="da-DK" sz="1500" b="1" spc="-5" dirty="0">
                <a:solidFill>
                  <a:schemeClr val="accent2"/>
                </a:solidFill>
                <a:latin typeface="TDC NET"/>
                <a:cs typeface="TDC NET"/>
              </a:rPr>
              <a:t>Group</a:t>
            </a:r>
            <a:endParaRPr lang="da-DK" sz="1500" dirty="0">
              <a:solidFill>
                <a:schemeClr val="accent2"/>
              </a:solidFill>
              <a:latin typeface="TDC NET"/>
              <a:cs typeface="TDC NET"/>
            </a:endParaRPr>
          </a:p>
          <a:p>
            <a:pPr marL="193040" marR="185420" algn="ctr">
              <a:lnSpc>
                <a:spcPct val="108300"/>
              </a:lnSpc>
              <a:spcBef>
                <a:spcPts val="445"/>
              </a:spcBef>
            </a:pPr>
            <a:r>
              <a:rPr lang="da-DK" sz="1000" spc="-5" dirty="0">
                <a:solidFill>
                  <a:schemeClr val="accent2"/>
                </a:solidFill>
                <a:latin typeface="TDC NET"/>
                <a:cs typeface="TDC NET"/>
              </a:rPr>
              <a:t>Statsmonopolet </a:t>
            </a:r>
            <a:r>
              <a:rPr lang="da-DK" sz="1000" dirty="0">
                <a:solidFill>
                  <a:schemeClr val="accent2"/>
                </a:solidFill>
                <a:latin typeface="TDC NET"/>
                <a:cs typeface="TDC NET"/>
              </a:rPr>
              <a:t>på </a:t>
            </a:r>
            <a:r>
              <a:rPr lang="da-DK" sz="1000" spc="-10" dirty="0">
                <a:solidFill>
                  <a:schemeClr val="accent2"/>
                </a:solidFill>
                <a:latin typeface="TDC NET"/>
                <a:cs typeface="TDC NET"/>
              </a:rPr>
              <a:t>telefoni  </a:t>
            </a:r>
            <a:r>
              <a:rPr lang="da-DK" sz="1000" spc="-5" dirty="0">
                <a:solidFill>
                  <a:schemeClr val="accent2"/>
                </a:solidFill>
                <a:latin typeface="TDC NET"/>
                <a:cs typeface="TDC NET"/>
              </a:rPr>
              <a:t>ophører </a:t>
            </a:r>
            <a:r>
              <a:rPr lang="da-DK" sz="1000" dirty="0">
                <a:solidFill>
                  <a:schemeClr val="accent2"/>
                </a:solidFill>
                <a:latin typeface="TDC NET"/>
                <a:cs typeface="TDC NET"/>
              </a:rPr>
              <a:t>i 1996. I 2000</a:t>
            </a:r>
            <a:r>
              <a:rPr lang="da-DK" sz="1000" spc="-100" dirty="0">
                <a:solidFill>
                  <a:schemeClr val="accent2"/>
                </a:solidFill>
                <a:latin typeface="TDC NET"/>
                <a:cs typeface="TDC NET"/>
              </a:rPr>
              <a:t> </a:t>
            </a:r>
            <a:r>
              <a:rPr lang="da-DK" sz="1000" spc="-15" dirty="0">
                <a:solidFill>
                  <a:schemeClr val="accent2"/>
                </a:solidFill>
                <a:latin typeface="TDC NET"/>
                <a:cs typeface="TDC NET"/>
              </a:rPr>
              <a:t>skifter</a:t>
            </a:r>
            <a:endParaRPr lang="da-DK" sz="1000" dirty="0">
              <a:solidFill>
                <a:schemeClr val="accent2"/>
              </a:solidFill>
              <a:latin typeface="TDC NET"/>
              <a:cs typeface="TDC NET"/>
            </a:endParaRPr>
          </a:p>
          <a:p>
            <a:pPr marL="12065" marR="5080" algn="ctr">
              <a:lnSpc>
                <a:spcPct val="108300"/>
              </a:lnSpc>
            </a:pPr>
            <a:r>
              <a:rPr lang="da-DK" sz="1000" spc="-35" dirty="0">
                <a:solidFill>
                  <a:schemeClr val="accent2"/>
                </a:solidFill>
                <a:latin typeface="TDC NET"/>
                <a:cs typeface="TDC NET"/>
              </a:rPr>
              <a:t>Tele </a:t>
            </a:r>
            <a:r>
              <a:rPr lang="da-DK" sz="1000" dirty="0">
                <a:solidFill>
                  <a:schemeClr val="accent2"/>
                </a:solidFill>
                <a:latin typeface="TDC NET"/>
                <a:cs typeface="TDC NET"/>
              </a:rPr>
              <a:t>Danmark navn </a:t>
            </a:r>
            <a:r>
              <a:rPr lang="da-DK" sz="1000" spc="-10" dirty="0">
                <a:solidFill>
                  <a:schemeClr val="accent2"/>
                </a:solidFill>
                <a:latin typeface="TDC NET"/>
                <a:cs typeface="TDC NET"/>
              </a:rPr>
              <a:t>til </a:t>
            </a:r>
            <a:r>
              <a:rPr lang="da-DK" sz="1000" dirty="0">
                <a:solidFill>
                  <a:schemeClr val="accent2"/>
                </a:solidFill>
                <a:latin typeface="TDC NET"/>
                <a:cs typeface="TDC NET"/>
              </a:rPr>
              <a:t>TDC</a:t>
            </a:r>
            <a:r>
              <a:rPr lang="da-DK" sz="1000" spc="-45" dirty="0">
                <a:solidFill>
                  <a:schemeClr val="accent2"/>
                </a:solidFill>
                <a:latin typeface="TDC NET"/>
                <a:cs typeface="TDC NET"/>
              </a:rPr>
              <a:t> </a:t>
            </a:r>
            <a:r>
              <a:rPr lang="da-DK" sz="1000" spc="-10" dirty="0">
                <a:solidFill>
                  <a:schemeClr val="accent2"/>
                </a:solidFill>
                <a:latin typeface="TDC NET"/>
                <a:cs typeface="TDC NET"/>
              </a:rPr>
              <a:t>Group,  </a:t>
            </a:r>
            <a:r>
              <a:rPr lang="da-DK" sz="1000" dirty="0">
                <a:solidFill>
                  <a:schemeClr val="accent2"/>
                </a:solidFill>
                <a:latin typeface="TDC NET"/>
                <a:cs typeface="TDC NET"/>
              </a:rPr>
              <a:t>som i de </a:t>
            </a:r>
            <a:r>
              <a:rPr lang="da-DK" sz="1000" spc="-5" dirty="0">
                <a:solidFill>
                  <a:schemeClr val="accent2"/>
                </a:solidFill>
                <a:latin typeface="TDC NET"/>
                <a:cs typeface="TDC NET"/>
              </a:rPr>
              <a:t>kommende </a:t>
            </a:r>
            <a:r>
              <a:rPr lang="da-DK" sz="1000" dirty="0">
                <a:solidFill>
                  <a:schemeClr val="accent2"/>
                </a:solidFill>
                <a:latin typeface="TDC NET"/>
                <a:cs typeface="TDC NET"/>
              </a:rPr>
              <a:t>år </a:t>
            </a:r>
            <a:r>
              <a:rPr lang="da-DK" sz="1000" spc="-5" dirty="0">
                <a:solidFill>
                  <a:schemeClr val="accent2"/>
                </a:solidFill>
                <a:latin typeface="TDC NET"/>
                <a:cs typeface="TDC NET"/>
              </a:rPr>
              <a:t>opkøber  </a:t>
            </a:r>
            <a:r>
              <a:rPr lang="da-DK" sz="1000" dirty="0">
                <a:solidFill>
                  <a:schemeClr val="accent2"/>
                </a:solidFill>
                <a:latin typeface="TDC NET"/>
                <a:cs typeface="TDC NET"/>
              </a:rPr>
              <a:t>en </a:t>
            </a:r>
            <a:r>
              <a:rPr lang="da-DK" sz="1000" spc="-10" dirty="0">
                <a:solidFill>
                  <a:schemeClr val="accent2"/>
                </a:solidFill>
                <a:latin typeface="TDC NET"/>
                <a:cs typeface="TDC NET"/>
              </a:rPr>
              <a:t>række</a:t>
            </a:r>
            <a:r>
              <a:rPr lang="da-DK" sz="1000" spc="-15" dirty="0">
                <a:solidFill>
                  <a:schemeClr val="accent2"/>
                </a:solidFill>
                <a:latin typeface="TDC NET"/>
                <a:cs typeface="TDC NET"/>
              </a:rPr>
              <a:t> </a:t>
            </a:r>
            <a:r>
              <a:rPr lang="da-DK" sz="1000" spc="-5" dirty="0">
                <a:solidFill>
                  <a:schemeClr val="accent2"/>
                </a:solidFill>
                <a:latin typeface="TDC NET"/>
                <a:cs typeface="TDC NET"/>
              </a:rPr>
              <a:t>serviceudbydere.</a:t>
            </a:r>
            <a:endParaRPr lang="da-DK" sz="1000" dirty="0">
              <a:solidFill>
                <a:schemeClr val="accent2"/>
              </a:solidFill>
              <a:latin typeface="TDC NET"/>
              <a:cs typeface="TDC NET"/>
            </a:endParaRPr>
          </a:p>
        </p:txBody>
      </p:sp>
      <p:sp>
        <p:nvSpPr>
          <p:cNvPr id="39" name="object 6">
            <a:extLst>
              <a:ext uri="{FF2B5EF4-FFF2-40B4-BE49-F238E27FC236}">
                <a16:creationId xmlns:a16="http://schemas.microsoft.com/office/drawing/2014/main" id="{32E19537-1047-0A41-B143-F6FF0C5399C9}"/>
              </a:ext>
            </a:extLst>
          </p:cNvPr>
          <p:cNvSpPr txBox="1"/>
          <p:nvPr/>
        </p:nvSpPr>
        <p:spPr>
          <a:xfrm>
            <a:off x="8630798" y="1219909"/>
            <a:ext cx="2228705" cy="1168012"/>
          </a:xfrm>
          <a:prstGeom prst="rect">
            <a:avLst/>
          </a:prstGeom>
        </p:spPr>
        <p:txBody>
          <a:bodyPr vert="horz" wrap="square" lIns="0" tIns="40640" rIns="0" bIns="0" rtlCol="0" anchor="t">
            <a:spAutoFit/>
          </a:bodyPr>
          <a:lstStyle/>
          <a:p>
            <a:pPr marL="31750" marR="24130" algn="ctr">
              <a:lnSpc>
                <a:spcPts val="1600"/>
              </a:lnSpc>
              <a:spcBef>
                <a:spcPts val="320"/>
              </a:spcBef>
            </a:pPr>
            <a:r>
              <a:rPr lang="da-DK" sz="1500" b="1" spc="-75" dirty="0">
                <a:solidFill>
                  <a:schemeClr val="accent2"/>
                </a:solidFill>
                <a:latin typeface="TDC NET"/>
                <a:cs typeface="TDC NET"/>
              </a:rPr>
              <a:t>To </a:t>
            </a:r>
            <a:r>
              <a:rPr lang="da-DK" sz="1500" b="1" dirty="0" err="1">
                <a:solidFill>
                  <a:schemeClr val="accent2"/>
                </a:solidFill>
                <a:latin typeface="TDC NET"/>
                <a:cs typeface="TDC NET"/>
              </a:rPr>
              <a:t>ny</a:t>
            </a:r>
            <a:r>
              <a:rPr lang="da-DK" sz="1500" b="1" dirty="0">
                <a:solidFill>
                  <a:schemeClr val="accent2"/>
                </a:solidFill>
                <a:latin typeface="TDC NET"/>
                <a:cs typeface="TDC NET"/>
              </a:rPr>
              <a:t>e </a:t>
            </a:r>
            <a:r>
              <a:rPr lang="da-DK" sz="1500" b="1" spc="-5" dirty="0">
                <a:solidFill>
                  <a:schemeClr val="accent2"/>
                </a:solidFill>
                <a:latin typeface="TDC NET"/>
                <a:cs typeface="TDC NET"/>
              </a:rPr>
              <a:t>selskaber </a:t>
            </a:r>
            <a:r>
              <a:rPr lang="da-DK" sz="1500" b="1" dirty="0">
                <a:solidFill>
                  <a:schemeClr val="accent2"/>
                </a:solidFill>
                <a:latin typeface="TDC NET"/>
                <a:cs typeface="TDC NET"/>
              </a:rPr>
              <a:t>under TDC</a:t>
            </a:r>
            <a:r>
              <a:rPr lang="da-DK" sz="1500" b="1" spc="-135" dirty="0">
                <a:solidFill>
                  <a:schemeClr val="accent2"/>
                </a:solidFill>
                <a:latin typeface="TDC NET"/>
                <a:cs typeface="TDC NET"/>
              </a:rPr>
              <a:t> </a:t>
            </a:r>
            <a:r>
              <a:rPr lang="da-DK" sz="1500" b="1" spc="-5" dirty="0">
                <a:solidFill>
                  <a:schemeClr val="accent2"/>
                </a:solidFill>
                <a:latin typeface="TDC NET"/>
                <a:cs typeface="TDC NET"/>
              </a:rPr>
              <a:t>Group</a:t>
            </a:r>
            <a:endParaRPr lang="da-DK" sz="1500" dirty="0">
              <a:solidFill>
                <a:schemeClr val="accent2"/>
              </a:solidFill>
              <a:latin typeface="TDC NET"/>
              <a:cs typeface="TDC NET"/>
            </a:endParaRPr>
          </a:p>
          <a:p>
            <a:pPr marL="12700" marR="5080" algn="ctr">
              <a:lnSpc>
                <a:spcPct val="108300"/>
              </a:lnSpc>
              <a:spcBef>
                <a:spcPts val="445"/>
              </a:spcBef>
            </a:pPr>
            <a:r>
              <a:rPr lang="da-DK" sz="1000" spc="-10" dirty="0">
                <a:solidFill>
                  <a:schemeClr val="accent2"/>
                </a:solidFill>
                <a:latin typeface="TDC NET"/>
                <a:cs typeface="TDC NET"/>
              </a:rPr>
              <a:t>Fra 2019 </a:t>
            </a:r>
            <a:r>
              <a:rPr lang="da-DK" sz="1000" dirty="0">
                <a:solidFill>
                  <a:schemeClr val="accent2"/>
                </a:solidFill>
                <a:latin typeface="TDC NET"/>
                <a:cs typeface="TDC NET"/>
              </a:rPr>
              <a:t>er der </a:t>
            </a:r>
            <a:r>
              <a:rPr lang="da-DK" sz="1000" spc="-10" dirty="0">
                <a:solidFill>
                  <a:schemeClr val="accent2"/>
                </a:solidFill>
                <a:latin typeface="TDC NET"/>
                <a:cs typeface="TDC NET"/>
              </a:rPr>
              <a:t>to  </a:t>
            </a:r>
            <a:r>
              <a:rPr lang="da-DK" sz="1000" dirty="0">
                <a:solidFill>
                  <a:schemeClr val="accent2"/>
                </a:solidFill>
                <a:latin typeface="TDC NET"/>
                <a:cs typeface="TDC NET"/>
              </a:rPr>
              <a:t>nye </a:t>
            </a:r>
            <a:r>
              <a:rPr lang="da-DK" sz="1000" spc="-5" dirty="0">
                <a:solidFill>
                  <a:schemeClr val="accent2"/>
                </a:solidFill>
                <a:latin typeface="TDC NET"/>
                <a:cs typeface="TDC NET"/>
              </a:rPr>
              <a:t>selvstændige</a:t>
            </a:r>
            <a:r>
              <a:rPr lang="da-DK" sz="1000" spc="-75" dirty="0">
                <a:solidFill>
                  <a:schemeClr val="accent2"/>
                </a:solidFill>
                <a:latin typeface="TDC NET"/>
                <a:cs typeface="TDC NET"/>
              </a:rPr>
              <a:t> </a:t>
            </a:r>
            <a:r>
              <a:rPr lang="da-DK" sz="1000" spc="-5" dirty="0">
                <a:solidFill>
                  <a:schemeClr val="accent2"/>
                </a:solidFill>
                <a:latin typeface="TDC NET"/>
                <a:cs typeface="TDC NET"/>
              </a:rPr>
              <a:t>selskaber  </a:t>
            </a:r>
            <a:r>
              <a:rPr lang="da-DK" sz="1000" dirty="0">
                <a:solidFill>
                  <a:schemeClr val="accent2"/>
                </a:solidFill>
                <a:latin typeface="TDC NET"/>
                <a:cs typeface="TDC NET"/>
              </a:rPr>
              <a:t>med </a:t>
            </a:r>
            <a:r>
              <a:rPr lang="da-DK" sz="1000" spc="-10" dirty="0">
                <a:solidFill>
                  <a:schemeClr val="accent2"/>
                </a:solidFill>
                <a:latin typeface="TDC NET"/>
                <a:cs typeface="TDC NET"/>
              </a:rPr>
              <a:t>hver </a:t>
            </a:r>
            <a:r>
              <a:rPr lang="da-DK" sz="1000" spc="-5" dirty="0">
                <a:solidFill>
                  <a:schemeClr val="accent2"/>
                </a:solidFill>
                <a:latin typeface="TDC NET"/>
                <a:cs typeface="TDC NET"/>
              </a:rPr>
              <a:t>sit </a:t>
            </a:r>
            <a:r>
              <a:rPr lang="da-DK" sz="1000" spc="-10" dirty="0">
                <a:solidFill>
                  <a:schemeClr val="accent2"/>
                </a:solidFill>
                <a:latin typeface="TDC NET"/>
                <a:cs typeface="TDC NET"/>
              </a:rPr>
              <a:t>fokus </a:t>
            </a:r>
            <a:r>
              <a:rPr lang="da-DK" sz="1000" dirty="0">
                <a:solidFill>
                  <a:schemeClr val="accent2"/>
                </a:solidFill>
                <a:latin typeface="TDC NET"/>
                <a:cs typeface="TDC NET"/>
              </a:rPr>
              <a:t>under  TDC </a:t>
            </a:r>
            <a:r>
              <a:rPr lang="da-DK" sz="1000" spc="-5" dirty="0">
                <a:solidFill>
                  <a:schemeClr val="accent2"/>
                </a:solidFill>
                <a:latin typeface="TDC NET"/>
                <a:cs typeface="TDC NET"/>
              </a:rPr>
              <a:t>Group: </a:t>
            </a:r>
            <a:r>
              <a:rPr lang="da-DK" sz="1000" dirty="0">
                <a:solidFill>
                  <a:schemeClr val="accent2"/>
                </a:solidFill>
                <a:latin typeface="TDC NET"/>
                <a:cs typeface="TDC NET"/>
              </a:rPr>
              <a:t>TDC</a:t>
            </a:r>
            <a:r>
              <a:rPr lang="da-DK" sz="1000" spc="-65" dirty="0">
                <a:solidFill>
                  <a:schemeClr val="accent2"/>
                </a:solidFill>
                <a:latin typeface="TDC NET"/>
                <a:cs typeface="TDC NET"/>
              </a:rPr>
              <a:t> </a:t>
            </a:r>
            <a:r>
              <a:rPr lang="da-DK" sz="1000" dirty="0">
                <a:solidFill>
                  <a:schemeClr val="accent2"/>
                </a:solidFill>
                <a:latin typeface="TDC NET"/>
                <a:cs typeface="TDC NET"/>
              </a:rPr>
              <a:t>NET</a:t>
            </a:r>
          </a:p>
          <a:p>
            <a:pPr algn="ctr">
              <a:lnSpc>
                <a:spcPct val="100000"/>
              </a:lnSpc>
              <a:spcBef>
                <a:spcPts val="100"/>
              </a:spcBef>
            </a:pPr>
            <a:r>
              <a:rPr lang="da-DK" sz="1000" dirty="0" err="1">
                <a:solidFill>
                  <a:schemeClr val="accent2"/>
                </a:solidFill>
                <a:latin typeface="TDC NET"/>
                <a:cs typeface="TDC NET"/>
              </a:rPr>
              <a:t>og</a:t>
            </a:r>
            <a:r>
              <a:rPr lang="da-DK" sz="1000" spc="-10" dirty="0">
                <a:solidFill>
                  <a:schemeClr val="accent2"/>
                </a:solidFill>
                <a:latin typeface="TDC NET"/>
                <a:cs typeface="TDC NET"/>
              </a:rPr>
              <a:t> </a:t>
            </a:r>
            <a:r>
              <a:rPr lang="da-DK" sz="1000" dirty="0" err="1">
                <a:solidFill>
                  <a:schemeClr val="accent2"/>
                </a:solidFill>
                <a:latin typeface="TDC NET"/>
                <a:cs typeface="TDC NET"/>
              </a:rPr>
              <a:t>Nuuday</a:t>
            </a:r>
            <a:r>
              <a:rPr lang="da-DK" sz="1000" dirty="0">
                <a:solidFill>
                  <a:schemeClr val="accent2"/>
                </a:solidFill>
                <a:latin typeface="TDC NET"/>
                <a:cs typeface="TDC NET"/>
              </a:rPr>
              <a:t>.</a:t>
            </a:r>
          </a:p>
        </p:txBody>
      </p:sp>
      <p:sp>
        <p:nvSpPr>
          <p:cNvPr id="40" name="object 7">
            <a:extLst>
              <a:ext uri="{FF2B5EF4-FFF2-40B4-BE49-F238E27FC236}">
                <a16:creationId xmlns:a16="http://schemas.microsoft.com/office/drawing/2014/main" id="{3C5B003C-F7D7-EB4B-8E3E-6D0E8F49A26B}"/>
              </a:ext>
            </a:extLst>
          </p:cNvPr>
          <p:cNvSpPr txBox="1"/>
          <p:nvPr/>
        </p:nvSpPr>
        <p:spPr>
          <a:xfrm>
            <a:off x="3635829" y="4680420"/>
            <a:ext cx="1950720" cy="1342390"/>
          </a:xfrm>
          <a:prstGeom prst="rect">
            <a:avLst/>
          </a:prstGeom>
        </p:spPr>
        <p:txBody>
          <a:bodyPr vert="horz" wrap="square" lIns="0" tIns="40640" rIns="0" bIns="0" rtlCol="0">
            <a:spAutoFit/>
          </a:bodyPr>
          <a:lstStyle/>
          <a:p>
            <a:pPr marL="12700" marR="5080" algn="ctr">
              <a:lnSpc>
                <a:spcPts val="1600"/>
              </a:lnSpc>
              <a:spcBef>
                <a:spcPts val="320"/>
              </a:spcBef>
            </a:pPr>
            <a:r>
              <a:rPr lang="da-DK" sz="1500" b="1" spc="-5" dirty="0">
                <a:solidFill>
                  <a:schemeClr val="accent2"/>
                </a:solidFill>
                <a:latin typeface="TDC NET"/>
                <a:cs typeface="TDC NET"/>
              </a:rPr>
              <a:t>Mange</a:t>
            </a:r>
            <a:r>
              <a:rPr lang="da-DK" sz="1500" b="1" spc="-100" dirty="0">
                <a:solidFill>
                  <a:schemeClr val="accent2"/>
                </a:solidFill>
                <a:latin typeface="TDC NET"/>
                <a:cs typeface="TDC NET"/>
              </a:rPr>
              <a:t> </a:t>
            </a:r>
            <a:r>
              <a:rPr lang="da-DK" sz="1500" b="1" spc="-5" dirty="0">
                <a:solidFill>
                  <a:schemeClr val="accent2"/>
                </a:solidFill>
                <a:latin typeface="TDC NET"/>
                <a:cs typeface="TDC NET"/>
              </a:rPr>
              <a:t>teleselskaber  bliver </a:t>
            </a:r>
            <a:r>
              <a:rPr lang="da-DK" sz="1500" b="1" spc="-10" dirty="0">
                <a:solidFill>
                  <a:schemeClr val="accent2"/>
                </a:solidFill>
                <a:latin typeface="TDC NET"/>
                <a:cs typeface="TDC NET"/>
              </a:rPr>
              <a:t>til</a:t>
            </a:r>
            <a:r>
              <a:rPr lang="da-DK" sz="1500" b="1" spc="-15" dirty="0">
                <a:solidFill>
                  <a:schemeClr val="accent2"/>
                </a:solidFill>
                <a:latin typeface="TDC NET"/>
                <a:cs typeface="TDC NET"/>
              </a:rPr>
              <a:t> få</a:t>
            </a:r>
            <a:endParaRPr lang="da-DK" sz="1500" dirty="0">
              <a:solidFill>
                <a:schemeClr val="accent2"/>
              </a:solidFill>
              <a:latin typeface="TDC NET"/>
              <a:cs typeface="TDC NET"/>
            </a:endParaRPr>
          </a:p>
          <a:p>
            <a:pPr marL="182880" marR="175260" indent="-635" algn="ctr">
              <a:lnSpc>
                <a:spcPct val="108300"/>
              </a:lnSpc>
              <a:spcBef>
                <a:spcPts val="445"/>
              </a:spcBef>
            </a:pPr>
            <a:r>
              <a:rPr lang="da-DK" sz="1000" spc="-5" dirty="0">
                <a:solidFill>
                  <a:schemeClr val="accent2"/>
                </a:solidFill>
                <a:latin typeface="TDC NET"/>
                <a:cs typeface="TDC NET"/>
              </a:rPr>
              <a:t>Mængden </a:t>
            </a:r>
            <a:r>
              <a:rPr lang="da-DK" sz="1000" dirty="0">
                <a:solidFill>
                  <a:schemeClr val="accent2"/>
                </a:solidFill>
                <a:latin typeface="TDC NET"/>
                <a:cs typeface="TDC NET"/>
              </a:rPr>
              <a:t>af små </a:t>
            </a:r>
            <a:r>
              <a:rPr lang="da-DK" sz="1000" spc="-10" dirty="0">
                <a:solidFill>
                  <a:schemeClr val="accent2"/>
                </a:solidFill>
                <a:latin typeface="TDC NET"/>
                <a:cs typeface="TDC NET"/>
              </a:rPr>
              <a:t>lokale  </a:t>
            </a:r>
            <a:r>
              <a:rPr lang="da-DK" sz="1000" spc="-5" dirty="0">
                <a:solidFill>
                  <a:schemeClr val="accent2"/>
                </a:solidFill>
                <a:latin typeface="TDC NET"/>
                <a:cs typeface="TDC NET"/>
              </a:rPr>
              <a:t>teleselskaber bliver </a:t>
            </a:r>
            <a:r>
              <a:rPr lang="da-DK" sz="1000" dirty="0">
                <a:solidFill>
                  <a:schemeClr val="accent2"/>
                </a:solidFill>
                <a:latin typeface="TDC NET"/>
                <a:cs typeface="TDC NET"/>
              </a:rPr>
              <a:t>i</a:t>
            </a:r>
            <a:r>
              <a:rPr lang="da-DK" sz="1000" spc="-70" dirty="0">
                <a:solidFill>
                  <a:schemeClr val="accent2"/>
                </a:solidFill>
                <a:latin typeface="TDC NET"/>
                <a:cs typeface="TDC NET"/>
              </a:rPr>
              <a:t> </a:t>
            </a:r>
            <a:r>
              <a:rPr lang="da-DK" sz="1000" spc="-5" dirty="0">
                <a:solidFill>
                  <a:schemeClr val="accent2"/>
                </a:solidFill>
                <a:latin typeface="TDC NET"/>
                <a:cs typeface="TDC NET"/>
              </a:rPr>
              <a:t>løbet  </a:t>
            </a:r>
            <a:r>
              <a:rPr lang="da-DK" sz="1000" dirty="0">
                <a:solidFill>
                  <a:schemeClr val="accent2"/>
                </a:solidFill>
                <a:latin typeface="TDC NET"/>
                <a:cs typeface="TDC NET"/>
              </a:rPr>
              <a:t>af </a:t>
            </a:r>
            <a:r>
              <a:rPr lang="da-DK" sz="1000" spc="-5" dirty="0">
                <a:solidFill>
                  <a:schemeClr val="accent2"/>
                </a:solidFill>
                <a:latin typeface="TDC NET"/>
                <a:cs typeface="TDC NET"/>
              </a:rPr>
              <a:t>årtierne </a:t>
            </a:r>
            <a:r>
              <a:rPr lang="da-DK" sz="1000" spc="-15" dirty="0">
                <a:solidFill>
                  <a:schemeClr val="accent2"/>
                </a:solidFill>
                <a:latin typeface="TDC NET"/>
                <a:cs typeface="TDC NET"/>
              </a:rPr>
              <a:t>lagt</a:t>
            </a:r>
            <a:r>
              <a:rPr lang="da-DK" sz="1000" spc="-40" dirty="0">
                <a:solidFill>
                  <a:schemeClr val="accent2"/>
                </a:solidFill>
                <a:latin typeface="TDC NET"/>
                <a:cs typeface="TDC NET"/>
              </a:rPr>
              <a:t> </a:t>
            </a:r>
            <a:r>
              <a:rPr lang="da-DK" sz="1000" dirty="0">
                <a:solidFill>
                  <a:schemeClr val="accent2"/>
                </a:solidFill>
                <a:latin typeface="TDC NET"/>
                <a:cs typeface="TDC NET"/>
              </a:rPr>
              <a:t>sammen.</a:t>
            </a:r>
          </a:p>
          <a:p>
            <a:pPr marL="267970" marR="260350" indent="-635" algn="ctr">
              <a:lnSpc>
                <a:spcPct val="108300"/>
              </a:lnSpc>
            </a:pPr>
            <a:r>
              <a:rPr lang="da-DK" sz="1000" dirty="0">
                <a:solidFill>
                  <a:schemeClr val="accent2"/>
                </a:solidFill>
                <a:latin typeface="TDC NET"/>
                <a:cs typeface="TDC NET"/>
              </a:rPr>
              <a:t>I </a:t>
            </a:r>
            <a:r>
              <a:rPr lang="da-DK" sz="1000" spc="-10" dirty="0">
                <a:solidFill>
                  <a:schemeClr val="accent2"/>
                </a:solidFill>
                <a:latin typeface="TDC NET"/>
                <a:cs typeface="TDC NET"/>
              </a:rPr>
              <a:t>1987 </a:t>
            </a:r>
            <a:r>
              <a:rPr lang="da-DK" sz="1000" dirty="0">
                <a:solidFill>
                  <a:schemeClr val="accent2"/>
                </a:solidFill>
                <a:latin typeface="TDC NET"/>
                <a:cs typeface="TDC NET"/>
              </a:rPr>
              <a:t>har Danmark</a:t>
            </a:r>
            <a:r>
              <a:rPr lang="da-DK" sz="1000" spc="-125" dirty="0">
                <a:solidFill>
                  <a:schemeClr val="accent2"/>
                </a:solidFill>
                <a:latin typeface="TDC NET"/>
                <a:cs typeface="TDC NET"/>
              </a:rPr>
              <a:t> </a:t>
            </a:r>
            <a:r>
              <a:rPr lang="da-DK" sz="1000" spc="-10" dirty="0">
                <a:solidFill>
                  <a:schemeClr val="accent2"/>
                </a:solidFill>
                <a:latin typeface="TDC NET"/>
                <a:cs typeface="TDC NET"/>
              </a:rPr>
              <a:t>fire  </a:t>
            </a:r>
            <a:r>
              <a:rPr lang="da-DK" sz="1000" spc="-5" dirty="0">
                <a:solidFill>
                  <a:schemeClr val="accent2"/>
                </a:solidFill>
                <a:latin typeface="TDC NET"/>
                <a:cs typeface="TDC NET"/>
              </a:rPr>
              <a:t>regionale</a:t>
            </a:r>
            <a:r>
              <a:rPr lang="da-DK" sz="1000" spc="-60" dirty="0">
                <a:solidFill>
                  <a:schemeClr val="accent2"/>
                </a:solidFill>
                <a:latin typeface="TDC NET"/>
                <a:cs typeface="TDC NET"/>
              </a:rPr>
              <a:t> </a:t>
            </a:r>
            <a:r>
              <a:rPr lang="da-DK" sz="1000" spc="-10" dirty="0">
                <a:solidFill>
                  <a:schemeClr val="accent2"/>
                </a:solidFill>
                <a:latin typeface="TDC NET"/>
                <a:cs typeface="TDC NET"/>
              </a:rPr>
              <a:t>teleselskaber.</a:t>
            </a:r>
            <a:endParaRPr lang="da-DK" sz="1000" dirty="0">
              <a:solidFill>
                <a:schemeClr val="accent2"/>
              </a:solidFill>
              <a:latin typeface="TDC NET"/>
              <a:cs typeface="TDC NET"/>
            </a:endParaRPr>
          </a:p>
        </p:txBody>
      </p:sp>
    </p:spTree>
    <p:extLst>
      <p:ext uri="{BB962C8B-B14F-4D97-AF65-F5344CB8AC3E}">
        <p14:creationId xmlns:p14="http://schemas.microsoft.com/office/powerpoint/2010/main" val="34454784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B5FA86-4D62-E945-AB95-2652F1641F0F}"/>
              </a:ext>
            </a:extLst>
          </p:cNvPr>
          <p:cNvSpPr>
            <a:spLocks noGrp="1"/>
          </p:cNvSpPr>
          <p:nvPr>
            <p:ph type="title"/>
          </p:nvPr>
        </p:nvSpPr>
        <p:spPr>
          <a:xfrm>
            <a:off x="588000" y="396000"/>
            <a:ext cx="11016000" cy="638636"/>
          </a:xfrm>
        </p:spPr>
        <p:txBody>
          <a:bodyPr>
            <a:spAutoFit/>
          </a:bodyPr>
          <a:lstStyle/>
          <a:p>
            <a:r>
              <a:rPr lang="da-DK" dirty="0"/>
              <a:t>TDC Group blev splittet op i to uafhængige virksomheder i 2019</a:t>
            </a:r>
            <a:br>
              <a:rPr lang="en-US" dirty="0"/>
            </a:br>
            <a:endParaRPr lang="da-DK" dirty="0"/>
          </a:p>
        </p:txBody>
      </p:sp>
      <p:sp>
        <p:nvSpPr>
          <p:cNvPr id="4" name="Ellipse 3">
            <a:extLst>
              <a:ext uri="{FF2B5EF4-FFF2-40B4-BE49-F238E27FC236}">
                <a16:creationId xmlns:a16="http://schemas.microsoft.com/office/drawing/2014/main" id="{65C639DE-73AD-1B4C-9608-6A44AB51E063}"/>
              </a:ext>
            </a:extLst>
          </p:cNvPr>
          <p:cNvSpPr/>
          <p:nvPr/>
        </p:nvSpPr>
        <p:spPr>
          <a:xfrm>
            <a:off x="1145688" y="1897698"/>
            <a:ext cx="3144795" cy="3144795"/>
          </a:xfrm>
          <a:prstGeom prst="ellipse">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400" b="1" dirty="0">
              <a:solidFill>
                <a:schemeClr val="bg1"/>
              </a:solidFill>
            </a:endParaRPr>
          </a:p>
        </p:txBody>
      </p:sp>
      <p:sp>
        <p:nvSpPr>
          <p:cNvPr id="5" name="Ellipse 4">
            <a:extLst>
              <a:ext uri="{FF2B5EF4-FFF2-40B4-BE49-F238E27FC236}">
                <a16:creationId xmlns:a16="http://schemas.microsoft.com/office/drawing/2014/main" id="{F57027D3-456E-BE48-AA3D-18C998C0C8E4}"/>
              </a:ext>
            </a:extLst>
          </p:cNvPr>
          <p:cNvSpPr/>
          <p:nvPr/>
        </p:nvSpPr>
        <p:spPr>
          <a:xfrm>
            <a:off x="7728559" y="1897698"/>
            <a:ext cx="3144795" cy="3144795"/>
          </a:xfrm>
          <a:prstGeom prst="ellipse">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400" b="1" dirty="0">
              <a:solidFill>
                <a:schemeClr val="bg1"/>
              </a:solidFill>
            </a:endParaRPr>
          </a:p>
        </p:txBody>
      </p:sp>
      <p:pic>
        <p:nvPicPr>
          <p:cNvPr id="6" name="Billede 5" descr="Et billede, der indeholder skjorte, tegning&#10;&#10;Automatisk genereret beskrivelse">
            <a:extLst>
              <a:ext uri="{FF2B5EF4-FFF2-40B4-BE49-F238E27FC236}">
                <a16:creationId xmlns:a16="http://schemas.microsoft.com/office/drawing/2014/main" id="{0568A094-6B62-AB4D-B5BE-68128081D1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8220" y="2904268"/>
            <a:ext cx="2334672" cy="1252900"/>
          </a:xfrm>
          <a:prstGeom prst="rect">
            <a:avLst/>
          </a:prstGeom>
        </p:spPr>
      </p:pic>
      <p:pic>
        <p:nvPicPr>
          <p:cNvPr id="7" name="Billede 6" descr="Et billede, der indeholder objekt, ur&#10;&#10;Automatisk genereret beskrivelse">
            <a:extLst>
              <a:ext uri="{FF2B5EF4-FFF2-40B4-BE49-F238E27FC236}">
                <a16:creationId xmlns:a16="http://schemas.microsoft.com/office/drawing/2014/main" id="{61CB9E75-D7B9-3E48-AE5F-6BC667F4DD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5862" y="3183142"/>
            <a:ext cx="1874395" cy="534016"/>
          </a:xfrm>
          <a:prstGeom prst="rect">
            <a:avLst/>
          </a:prstGeom>
        </p:spPr>
      </p:pic>
      <p:sp>
        <p:nvSpPr>
          <p:cNvPr id="9" name="Ellipse 8">
            <a:extLst>
              <a:ext uri="{FF2B5EF4-FFF2-40B4-BE49-F238E27FC236}">
                <a16:creationId xmlns:a16="http://schemas.microsoft.com/office/drawing/2014/main" id="{C53A92BC-3462-7A49-A09F-9FF4DF681BF7}"/>
              </a:ext>
            </a:extLst>
          </p:cNvPr>
          <p:cNvSpPr/>
          <p:nvPr/>
        </p:nvSpPr>
        <p:spPr>
          <a:xfrm>
            <a:off x="4804425" y="2800333"/>
            <a:ext cx="1188835" cy="1188835"/>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400" b="1" dirty="0">
              <a:solidFill>
                <a:schemeClr val="accent2"/>
              </a:solidFill>
            </a:endParaRPr>
          </a:p>
        </p:txBody>
      </p:sp>
      <p:pic>
        <p:nvPicPr>
          <p:cNvPr id="10" name="Grafik 9">
            <a:extLst>
              <a:ext uri="{FF2B5EF4-FFF2-40B4-BE49-F238E27FC236}">
                <a16:creationId xmlns:a16="http://schemas.microsoft.com/office/drawing/2014/main" id="{1E52FBD1-1753-8348-859C-4F7022E08A73}"/>
              </a:ext>
            </a:extLst>
          </p:cNvPr>
          <p:cNvPicPr>
            <a:picLocks noChangeAspect="1"/>
          </p:cNvPicPr>
          <p:nvPr/>
        </p:nvPicPr>
        <p:blipFill rotWithShape="1">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l="37854" r="37470" b="77593"/>
          <a:stretch/>
        </p:blipFill>
        <p:spPr>
          <a:xfrm>
            <a:off x="5149958" y="2294226"/>
            <a:ext cx="1520364" cy="423914"/>
          </a:xfrm>
          <a:prstGeom prst="rect">
            <a:avLst/>
          </a:prstGeom>
        </p:spPr>
      </p:pic>
      <p:sp>
        <p:nvSpPr>
          <p:cNvPr id="13" name="Tekstfelt 12">
            <a:extLst>
              <a:ext uri="{FF2B5EF4-FFF2-40B4-BE49-F238E27FC236}">
                <a16:creationId xmlns:a16="http://schemas.microsoft.com/office/drawing/2014/main" id="{D33352F7-DB13-9F4A-904D-D97A9B352652}"/>
              </a:ext>
            </a:extLst>
          </p:cNvPr>
          <p:cNvSpPr txBox="1"/>
          <p:nvPr/>
        </p:nvSpPr>
        <p:spPr>
          <a:xfrm>
            <a:off x="4834778" y="3339350"/>
            <a:ext cx="1126732" cy="138499"/>
          </a:xfrm>
          <a:prstGeom prst="rect">
            <a:avLst/>
          </a:prstGeom>
          <a:noFill/>
        </p:spPr>
        <p:txBody>
          <a:bodyPr wrap="square" lIns="0" tIns="0" rIns="0" bIns="0" rtlCol="0">
            <a:spAutoFit/>
          </a:bodyPr>
          <a:lstStyle/>
          <a:p>
            <a:pPr algn="ctr">
              <a:lnSpc>
                <a:spcPct val="90000"/>
              </a:lnSpc>
              <a:buClr>
                <a:schemeClr val="accent1"/>
              </a:buClr>
              <a:buSzPct val="110000"/>
            </a:pPr>
            <a:r>
              <a:rPr lang="da-DK" sz="1000" b="1" dirty="0">
                <a:solidFill>
                  <a:schemeClr val="accent2"/>
                </a:solidFill>
              </a:rPr>
              <a:t>Infrastruktur</a:t>
            </a:r>
          </a:p>
        </p:txBody>
      </p:sp>
      <p:sp>
        <p:nvSpPr>
          <p:cNvPr id="14" name="Tekstfelt 13">
            <a:extLst>
              <a:ext uri="{FF2B5EF4-FFF2-40B4-BE49-F238E27FC236}">
                <a16:creationId xmlns:a16="http://schemas.microsoft.com/office/drawing/2014/main" id="{D16F32A6-5586-2745-9D83-A72DE41CC1CD}"/>
              </a:ext>
            </a:extLst>
          </p:cNvPr>
          <p:cNvSpPr txBox="1"/>
          <p:nvPr/>
        </p:nvSpPr>
        <p:spPr>
          <a:xfrm>
            <a:off x="5889642" y="3339350"/>
            <a:ext cx="1126732" cy="138499"/>
          </a:xfrm>
          <a:prstGeom prst="rect">
            <a:avLst/>
          </a:prstGeom>
          <a:noFill/>
        </p:spPr>
        <p:txBody>
          <a:bodyPr wrap="square" lIns="0" tIns="0" rIns="0" bIns="0" rtlCol="0">
            <a:spAutoFit/>
          </a:bodyPr>
          <a:lstStyle/>
          <a:p>
            <a:pPr algn="ctr">
              <a:lnSpc>
                <a:spcPct val="90000"/>
              </a:lnSpc>
              <a:buClr>
                <a:schemeClr val="accent1"/>
              </a:buClr>
              <a:buSzPct val="110000"/>
            </a:pPr>
            <a:r>
              <a:rPr lang="da-DK" sz="1000" b="1" dirty="0">
                <a:solidFill>
                  <a:schemeClr val="accent2"/>
                </a:solidFill>
              </a:rPr>
              <a:t>Services</a:t>
            </a:r>
          </a:p>
        </p:txBody>
      </p:sp>
      <p:sp>
        <p:nvSpPr>
          <p:cNvPr id="15" name="Ellipse 14">
            <a:extLst>
              <a:ext uri="{FF2B5EF4-FFF2-40B4-BE49-F238E27FC236}">
                <a16:creationId xmlns:a16="http://schemas.microsoft.com/office/drawing/2014/main" id="{9D14D7A7-0490-5E4D-94C4-D92B65ADE154}"/>
              </a:ext>
            </a:extLst>
          </p:cNvPr>
          <p:cNvSpPr/>
          <p:nvPr/>
        </p:nvSpPr>
        <p:spPr>
          <a:xfrm>
            <a:off x="5862662" y="2800333"/>
            <a:ext cx="1188835" cy="1188835"/>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400" b="1" dirty="0">
              <a:solidFill>
                <a:schemeClr val="accent2"/>
              </a:solidFill>
            </a:endParaRPr>
          </a:p>
        </p:txBody>
      </p:sp>
      <p:sp>
        <p:nvSpPr>
          <p:cNvPr id="16" name="Tekstfelt 15">
            <a:extLst>
              <a:ext uri="{FF2B5EF4-FFF2-40B4-BE49-F238E27FC236}">
                <a16:creationId xmlns:a16="http://schemas.microsoft.com/office/drawing/2014/main" id="{C66329C2-A608-BE4D-9076-AA8A9F6D5C45}"/>
              </a:ext>
            </a:extLst>
          </p:cNvPr>
          <p:cNvSpPr txBox="1"/>
          <p:nvPr/>
        </p:nvSpPr>
        <p:spPr>
          <a:xfrm>
            <a:off x="1317994" y="5306110"/>
            <a:ext cx="2710130" cy="498598"/>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0"/>
              </a:spcAft>
              <a:buClr>
                <a:srgbClr val="3755D7"/>
              </a:buClr>
              <a:buSzPct val="110000"/>
              <a:buFontTx/>
              <a:buNone/>
              <a:tabLst/>
              <a:defRPr/>
            </a:pPr>
            <a:r>
              <a:rPr kumimoji="0" lang="da-DK" sz="1200" i="0" u="none" strike="noStrike" kern="1200" cap="none" spc="0" normalizeH="0" baseline="0" dirty="0">
                <a:ln>
                  <a:noFill/>
                </a:ln>
                <a:solidFill>
                  <a:schemeClr val="accent2"/>
                </a:solidFill>
                <a:effectLst/>
                <a:uLnTx/>
                <a:uFillTx/>
                <a:latin typeface="TDC NET"/>
                <a:ea typeface="+mn-ea"/>
                <a:cs typeface="+mn-cs"/>
              </a:rPr>
              <a:t>Udrulning af pålidelige og lynhurtige netværk og sørger for, at vi er bedre forbundet end nogensinde</a:t>
            </a:r>
          </a:p>
        </p:txBody>
      </p:sp>
      <p:sp>
        <p:nvSpPr>
          <p:cNvPr id="17" name="Tekstfelt 16">
            <a:extLst>
              <a:ext uri="{FF2B5EF4-FFF2-40B4-BE49-F238E27FC236}">
                <a16:creationId xmlns:a16="http://schemas.microsoft.com/office/drawing/2014/main" id="{CB27E719-94EA-3047-BEDA-BEFE9F362248}"/>
              </a:ext>
            </a:extLst>
          </p:cNvPr>
          <p:cNvSpPr txBox="1"/>
          <p:nvPr/>
        </p:nvSpPr>
        <p:spPr>
          <a:xfrm>
            <a:off x="7728559" y="5306951"/>
            <a:ext cx="3308809" cy="997196"/>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0"/>
              </a:spcAft>
              <a:buClr>
                <a:srgbClr val="3755D7"/>
              </a:buClr>
              <a:buSzPct val="110000"/>
              <a:buFontTx/>
              <a:buNone/>
              <a:tabLst/>
              <a:defRPr/>
            </a:pPr>
            <a:r>
              <a:rPr kumimoji="0" lang="en-US" sz="1200" i="0" u="none" strike="noStrike" kern="1200" cap="none" spc="0" normalizeH="0" baseline="0" noProof="0" dirty="0">
                <a:ln>
                  <a:noFill/>
                </a:ln>
                <a:solidFill>
                  <a:schemeClr val="accent2"/>
                </a:solidFill>
                <a:effectLst/>
                <a:uLnTx/>
                <a:uFillTx/>
                <a:latin typeface="TDC NET"/>
                <a:ea typeface="+mn-ea"/>
                <a:cs typeface="+mn-cs"/>
              </a:rPr>
              <a:t> </a:t>
            </a:r>
            <a:r>
              <a:rPr lang="da-DK" sz="1200" dirty="0">
                <a:solidFill>
                  <a:schemeClr val="accent2"/>
                </a:solidFill>
                <a:latin typeface="TDC NET"/>
              </a:rPr>
              <a:t>U</a:t>
            </a:r>
            <a:r>
              <a:rPr kumimoji="0" lang="da-DK" sz="1200" i="0" u="none" strike="noStrike" kern="1200" cap="none" spc="0" normalizeH="0" baseline="0" noProof="0" dirty="0" err="1">
                <a:ln>
                  <a:noFill/>
                </a:ln>
                <a:solidFill>
                  <a:schemeClr val="accent2"/>
                </a:solidFill>
                <a:effectLst/>
                <a:uLnTx/>
                <a:uFillTx/>
                <a:latin typeface="TDC NET"/>
                <a:ea typeface="+mn-ea"/>
                <a:cs typeface="+mn-cs"/>
              </a:rPr>
              <a:t>dvikler</a:t>
            </a:r>
            <a:r>
              <a:rPr kumimoji="0" lang="da-DK" sz="1200" i="0" u="none" strike="noStrike" kern="1200" cap="none" spc="0" normalizeH="0" baseline="0" noProof="0" dirty="0">
                <a:ln>
                  <a:noFill/>
                </a:ln>
                <a:solidFill>
                  <a:schemeClr val="accent2"/>
                </a:solidFill>
                <a:effectLst/>
                <a:uLnTx/>
                <a:uFillTx/>
                <a:latin typeface="TDC NET"/>
                <a:ea typeface="+mn-ea"/>
                <a:cs typeface="+mn-cs"/>
              </a:rPr>
              <a:t> og markedsføre</a:t>
            </a:r>
            <a:r>
              <a:rPr lang="da-DK" sz="1200" dirty="0">
                <a:solidFill>
                  <a:schemeClr val="accent2"/>
                </a:solidFill>
                <a:latin typeface="TDC NET"/>
              </a:rPr>
              <a:t>r de bedste kommunikations- og underholdningstjenester. Fokuserer på udvikling af nye innovative produkter og digitale løsninger</a:t>
            </a:r>
            <a:endParaRPr kumimoji="0" lang="da-DK" sz="1200" i="0" u="none" strike="noStrike" kern="1200" cap="none" spc="0" normalizeH="0" baseline="0" noProof="0" dirty="0">
              <a:ln>
                <a:noFill/>
              </a:ln>
              <a:solidFill>
                <a:schemeClr val="accent2"/>
              </a:solidFill>
              <a:effectLst/>
              <a:uLnTx/>
              <a:uFillTx/>
              <a:latin typeface="TDC NET"/>
              <a:ea typeface="+mn-ea"/>
              <a:cs typeface="+mn-cs"/>
            </a:endParaRPr>
          </a:p>
          <a:p>
            <a:pPr marL="0" marR="0" lvl="0" indent="0" algn="ctr" defTabSz="914400" rtl="0" eaLnBrk="1" fontAlgn="auto" latinLnBrk="0" hangingPunct="1">
              <a:lnSpc>
                <a:spcPct val="90000"/>
              </a:lnSpc>
              <a:spcBef>
                <a:spcPts val="0"/>
              </a:spcBef>
              <a:spcAft>
                <a:spcPts val="0"/>
              </a:spcAft>
              <a:buClr>
                <a:srgbClr val="3755D7"/>
              </a:buClr>
              <a:buSzPct val="110000"/>
              <a:buFontTx/>
              <a:buNone/>
              <a:tabLst/>
              <a:defRPr/>
            </a:pPr>
            <a:endParaRPr kumimoji="0" lang="da-DK" sz="1200" i="0" u="none" strike="noStrike" kern="1200" cap="none" spc="0" normalizeH="0" baseline="0" noProof="0" dirty="0">
              <a:ln>
                <a:noFill/>
              </a:ln>
              <a:solidFill>
                <a:schemeClr val="accent2"/>
              </a:solidFill>
              <a:effectLst/>
              <a:highlight>
                <a:srgbClr val="FFFF00"/>
              </a:highlight>
              <a:uLnTx/>
              <a:uFillTx/>
              <a:latin typeface="TDC NET"/>
              <a:ea typeface="+mn-ea"/>
              <a:cs typeface="+mn-cs"/>
            </a:endParaRPr>
          </a:p>
        </p:txBody>
      </p:sp>
    </p:spTree>
    <p:extLst>
      <p:ext uri="{BB962C8B-B14F-4D97-AF65-F5344CB8AC3E}">
        <p14:creationId xmlns:p14="http://schemas.microsoft.com/office/powerpoint/2010/main" val="10466753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C45E7AF-6C60-42F5-8FFA-5BEEBBCD4E15}"/>
              </a:ext>
            </a:extLst>
          </p:cNvPr>
          <p:cNvGraphicFramePr>
            <a:graphicFrameLocks noChangeAspect="1"/>
          </p:cNvGraphicFramePr>
          <p:nvPr>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360" imgH="360" progId="TCLayout.ActiveDocument.1">
                  <p:embed/>
                </p:oleObj>
              </mc:Choice>
              <mc:Fallback>
                <p:oleObj name="think-cell Slide" r:id="rId8" imgW="360" imgH="360" progId="TCLayout.ActiveDocument.1">
                  <p:embed/>
                  <p:pic>
                    <p:nvPicPr>
                      <p:cNvPr id="7" name="Object 6" hidden="1">
                        <a:extLst>
                          <a:ext uri="{FF2B5EF4-FFF2-40B4-BE49-F238E27FC236}">
                            <a16:creationId xmlns:a16="http://schemas.microsoft.com/office/drawing/2014/main" id="{3C45E7AF-6C60-42F5-8FFA-5BEEBBCD4E15}"/>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p:txBody>
          <a:bodyPr>
            <a:spAutoFit/>
          </a:bodyPr>
          <a:lstStyle/>
          <a:p>
            <a:r>
              <a:rPr lang="da-DK"/>
              <a:t>Agenda</a:t>
            </a:r>
            <a:endParaRPr lang="da-DK" dirty="0"/>
          </a:p>
        </p:txBody>
      </p:sp>
      <p:graphicFrame>
        <p:nvGraphicFramePr>
          <p:cNvPr id="4" name="Table 3"/>
          <p:cNvGraphicFramePr>
            <a:graphicFrameLocks noGrp="1"/>
          </p:cNvGraphicFramePr>
          <p:nvPr>
            <p:custDataLst>
              <p:custData r:id="rId4"/>
              <p:tags r:id="rId5"/>
            </p:custDataLst>
            <p:extLst>
              <p:ext uri="{D42A27DB-BD31-4B8C-83A1-F6EECF244321}">
                <p14:modId xmlns:p14="http://schemas.microsoft.com/office/powerpoint/2010/main" val="3759915008"/>
              </p:ext>
            </p:extLst>
          </p:nvPr>
        </p:nvGraphicFramePr>
        <p:xfrm>
          <a:off x="1070330" y="1594332"/>
          <a:ext cx="7461834" cy="2672050"/>
        </p:xfrm>
        <a:graphic>
          <a:graphicData uri="http://schemas.openxmlformats.org/drawingml/2006/table">
            <a:tbl>
              <a:tblPr firstRow="1" bandRow="1">
                <a:tableStyleId>{2D5ABB26-0587-4C30-8999-92F81FD0307C}</a:tableStyleId>
              </a:tblPr>
              <a:tblGrid>
                <a:gridCol w="7461834">
                  <a:extLst>
                    <a:ext uri="{9D8B030D-6E8A-4147-A177-3AD203B41FA5}">
                      <a16:colId xmlns:a16="http://schemas.microsoft.com/office/drawing/2014/main" val="1367209598"/>
                    </a:ext>
                  </a:extLst>
                </a:gridCol>
              </a:tblGrid>
              <a:tr h="534410">
                <a:tc>
                  <a:txBody>
                    <a:bodyPr/>
                    <a:lstStyle/>
                    <a:p>
                      <a:pPr marL="539750" lvl="0" indent="-539750" algn="l" rtl="0" eaLnBrk="1" fontAlgn="auto" hangingPunct="1">
                        <a:lnSpc>
                          <a:spcPct val="100000"/>
                        </a:lnSpc>
                        <a:spcBef>
                          <a:spcPts val="0"/>
                        </a:spcBef>
                        <a:spcAft>
                          <a:spcPts val="0"/>
                        </a:spcAft>
                        <a:buClrTx/>
                        <a:buFont typeface="+mj-lt"/>
                        <a:buAutoNum type="arabicPeriod"/>
                      </a:pPr>
                      <a:r>
                        <a:rPr lang="da-DK" sz="2400" b="1" baseline="0" noProof="0" dirty="0">
                          <a:solidFill>
                            <a:srgbClr val="002060"/>
                          </a:solidFill>
                          <a:latin typeface="TDC NET" panose="00000500000000000000" pitchFamily="2" charset="0"/>
                          <a:ea typeface="+mn-ea"/>
                          <a:cs typeface="+mn-cs"/>
                          <a:sym typeface="TDC NET" panose="00000500000000000000" pitchFamily="2" charset="0"/>
                        </a:rPr>
                        <a:t>TDC NET introduktion</a:t>
                      </a:r>
                    </a:p>
                  </a:txBody>
                  <a:tcPr marL="68580" marR="68580" marT="34290" marB="34290" anchor="ctr">
                    <a:lnL w="0">
                      <a:solidFill>
                        <a:srgbClr val="FFFFFF"/>
                      </a:solidFill>
                    </a:lnL>
                    <a:lnR w="0">
                      <a:solidFill>
                        <a:srgbClr val="FFFFFF"/>
                      </a:solidFill>
                    </a:lnR>
                    <a:lnT w="0">
                      <a:solidFill>
                        <a:srgbClr val="FFFFFF"/>
                      </a:solidFill>
                    </a:lnT>
                    <a:lnB w="0">
                      <a:solidFill>
                        <a:srgbClr val="FFFFFF"/>
                      </a:solidFill>
                    </a:lnB>
                    <a:lnTlToBr w="12700" cmpd="sng">
                      <a:noFill/>
                      <a:prstDash val="solid"/>
                    </a:lnTlToBr>
                    <a:lnBlToTr w="12700" cmpd="sng">
                      <a:noFill/>
                      <a:prstDash val="solid"/>
                    </a:lnBlToTr>
                    <a:noFill/>
                  </a:tcPr>
                </a:tc>
                <a:extLst>
                  <a:ext uri="{0D108BD9-81ED-4DB2-BD59-A6C34878D82A}">
                    <a16:rowId xmlns:a16="http://schemas.microsoft.com/office/drawing/2014/main" val="3442068709"/>
                  </a:ext>
                </a:extLst>
              </a:tr>
              <a:tr h="534410">
                <a:tc>
                  <a:txBody>
                    <a:bodyPr/>
                    <a:lstStyle/>
                    <a:p>
                      <a:pPr marL="539750" lvl="0" indent="-539750" algn="l" rtl="0" eaLnBrk="1" fontAlgn="auto" hangingPunct="1">
                        <a:lnSpc>
                          <a:spcPct val="100000"/>
                        </a:lnSpc>
                        <a:spcBef>
                          <a:spcPts val="0"/>
                        </a:spcBef>
                        <a:spcAft>
                          <a:spcPts val="0"/>
                        </a:spcAft>
                        <a:buClrTx/>
                        <a:buFont typeface="+mj-lt"/>
                        <a:buAutoNum type="arabicPeriod" startAt="2"/>
                      </a:pPr>
                      <a:r>
                        <a:rPr lang="da-DK" sz="2400" b="1" baseline="0" noProof="0" dirty="0">
                          <a:solidFill>
                            <a:schemeClr val="accent1"/>
                          </a:solidFill>
                          <a:latin typeface="TDC NET" panose="00000500000000000000" pitchFamily="2" charset="0"/>
                          <a:ea typeface="+mn-ea"/>
                          <a:cs typeface="+mn-cs"/>
                          <a:sym typeface="TDC NET" panose="00000500000000000000" pitchFamily="2" charset="0"/>
                        </a:rPr>
                        <a:t>Hvorfor vælge tilslutning til TDC NET Fiber?</a:t>
                      </a:r>
                    </a:p>
                  </a:txBody>
                  <a:tcPr marL="68580" marR="68580" marT="34290" marB="34290" anchor="ctr">
                    <a:lnL w="0">
                      <a:solidFill>
                        <a:srgbClr val="FFFFFF"/>
                      </a:solidFill>
                    </a:lnL>
                    <a:lnR w="0">
                      <a:solidFill>
                        <a:srgbClr val="FFFFFF"/>
                      </a:solidFill>
                    </a:lnR>
                    <a:lnT w="0">
                      <a:solidFill>
                        <a:srgbClr val="FFFFFF"/>
                      </a:solidFill>
                    </a:lnT>
                    <a:lnB w="0">
                      <a:solidFill>
                        <a:srgbClr val="FFFFFF"/>
                      </a:solidFill>
                    </a:lnB>
                    <a:lnTlToBr w="12700" cmpd="sng">
                      <a:noFill/>
                      <a:prstDash val="solid"/>
                    </a:lnTlToBr>
                    <a:lnBlToTr w="12700" cmpd="sng">
                      <a:noFill/>
                      <a:prstDash val="solid"/>
                    </a:lnBlToTr>
                    <a:noFill/>
                  </a:tcPr>
                </a:tc>
                <a:extLst>
                  <a:ext uri="{0D108BD9-81ED-4DB2-BD59-A6C34878D82A}">
                    <a16:rowId xmlns:a16="http://schemas.microsoft.com/office/drawing/2014/main" val="1001450701"/>
                  </a:ext>
                </a:extLst>
              </a:tr>
              <a:tr h="534410">
                <a:tc>
                  <a:txBody>
                    <a:bodyPr/>
                    <a:lstStyle/>
                    <a:p>
                      <a:pPr marL="517525" lvl="0" indent="-517525" algn="l" rtl="0" eaLnBrk="1" fontAlgn="auto" hangingPunct="1">
                        <a:lnSpc>
                          <a:spcPct val="100000"/>
                        </a:lnSpc>
                        <a:spcBef>
                          <a:spcPts val="0"/>
                        </a:spcBef>
                        <a:spcAft>
                          <a:spcPts val="0"/>
                        </a:spcAft>
                        <a:buClrTx/>
                        <a:buFont typeface="+mj-lt"/>
                        <a:buAutoNum type="arabicPeriod" startAt="3"/>
                      </a:pPr>
                      <a:r>
                        <a:rPr lang="da-DK" sz="2400" b="1" baseline="0" noProof="0" dirty="0">
                          <a:solidFill>
                            <a:schemeClr val="accent2">
                              <a:lumMod val="100000"/>
                            </a:schemeClr>
                          </a:solidFill>
                          <a:latin typeface="TDC NET" panose="00000500000000000000" pitchFamily="2" charset="0"/>
                          <a:ea typeface="+mn-ea"/>
                          <a:cs typeface="+mn-cs"/>
                          <a:sym typeface="TDC NET" panose="00000500000000000000" pitchFamily="2" charset="0"/>
                        </a:rPr>
                        <a:t>Hvordan med det praktiske?</a:t>
                      </a:r>
                    </a:p>
                  </a:txBody>
                  <a:tcPr marL="68580" marR="68580" marT="34290" marB="34290" anchor="ctr">
                    <a:lnL w="0">
                      <a:solidFill>
                        <a:srgbClr val="FFFFFF"/>
                      </a:solidFill>
                    </a:lnL>
                    <a:lnR w="0">
                      <a:solidFill>
                        <a:srgbClr val="FFFFFF"/>
                      </a:solidFill>
                    </a:lnR>
                    <a:lnT w="0">
                      <a:solidFill>
                        <a:srgbClr val="FFFFFF"/>
                      </a:solidFill>
                    </a:lnT>
                    <a:lnB w="0">
                      <a:solidFill>
                        <a:srgbClr val="FFFFFF"/>
                      </a:solidFill>
                    </a:lnB>
                    <a:lnTlToBr w="12700" cmpd="sng">
                      <a:noFill/>
                      <a:prstDash val="solid"/>
                    </a:lnTlToBr>
                    <a:lnBlToTr w="12700" cmpd="sng">
                      <a:noFill/>
                      <a:prstDash val="solid"/>
                    </a:lnBlToTr>
                    <a:noFill/>
                  </a:tcPr>
                </a:tc>
                <a:extLst>
                  <a:ext uri="{0D108BD9-81ED-4DB2-BD59-A6C34878D82A}">
                    <a16:rowId xmlns:a16="http://schemas.microsoft.com/office/drawing/2014/main" val="4012231103"/>
                  </a:ext>
                </a:extLst>
              </a:tr>
              <a:tr h="534410">
                <a:tc>
                  <a:txBody>
                    <a:bodyPr/>
                    <a:lstStyle/>
                    <a:p>
                      <a:pPr marL="517525" marR="0" lvl="0" indent="-517525" algn="l" defTabSz="914400" rtl="0" eaLnBrk="1" fontAlgn="auto" latinLnBrk="0" hangingPunct="1">
                        <a:lnSpc>
                          <a:spcPct val="100000"/>
                        </a:lnSpc>
                        <a:spcBef>
                          <a:spcPts val="0"/>
                        </a:spcBef>
                        <a:spcAft>
                          <a:spcPts val="0"/>
                        </a:spcAft>
                        <a:buClrTx/>
                        <a:buSzTx/>
                        <a:buFont typeface="+mj-lt"/>
                        <a:buAutoNum type="arabicPeriod" startAt="4"/>
                        <a:tabLst/>
                        <a:defRPr/>
                      </a:pPr>
                      <a:r>
                        <a:rPr kumimoji="0" lang="da-DK" sz="2400" b="1" i="0" u="none" strike="noStrike" kern="1200" cap="none" spc="0" normalizeH="0" baseline="0" noProof="0" dirty="0">
                          <a:ln>
                            <a:noFill/>
                          </a:ln>
                          <a:solidFill>
                            <a:schemeClr val="accent2"/>
                          </a:solidFill>
                          <a:effectLst/>
                          <a:uLnTx/>
                          <a:uFillTx/>
                          <a:latin typeface="TDC NET" panose="00000500000000000000" pitchFamily="2" charset="0"/>
                          <a:ea typeface="+mn-ea"/>
                          <a:cs typeface="+mn-cs"/>
                          <a:sym typeface="TDC NET" panose="00000500000000000000" pitchFamily="2" charset="0"/>
                        </a:rPr>
                        <a:t>Opsummering, spørgsmål</a:t>
                      </a:r>
                    </a:p>
                  </a:txBody>
                  <a:tcPr marL="68580" marR="68580" marT="34290" marB="34290" anchor="ctr">
                    <a:lnL w="0">
                      <a:solidFill>
                        <a:srgbClr val="FFFFFF"/>
                      </a:solidFill>
                    </a:lnL>
                    <a:lnR w="0">
                      <a:solidFill>
                        <a:srgbClr val="FFFFFF"/>
                      </a:solidFill>
                    </a:lnR>
                    <a:lnT w="0">
                      <a:solidFill>
                        <a:srgbClr val="FFFFFF"/>
                      </a:solidFill>
                    </a:lnT>
                    <a:lnB w="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4696943"/>
                  </a:ext>
                </a:extLst>
              </a:tr>
              <a:tr h="534410">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da-DK" sz="2400" b="1" i="0" u="none" strike="noStrike" kern="1200" cap="none" spc="0" normalizeH="0" baseline="0" noProof="0" dirty="0">
                        <a:ln>
                          <a:noFill/>
                        </a:ln>
                        <a:solidFill>
                          <a:schemeClr val="accent2">
                            <a:lumMod val="100000"/>
                          </a:schemeClr>
                        </a:solidFill>
                        <a:effectLst/>
                        <a:uLnTx/>
                        <a:uFillTx/>
                        <a:latin typeface="TDC NET" panose="00000500000000000000" pitchFamily="2" charset="0"/>
                        <a:ea typeface="+mn-ea"/>
                        <a:cs typeface="+mn-cs"/>
                        <a:sym typeface="TDC NET" panose="00000500000000000000" pitchFamily="2" charset="0"/>
                      </a:endParaRPr>
                    </a:p>
                  </a:txBody>
                  <a:tcPr marL="68580" marR="68580" marT="34290" marB="34290" anchor="ctr">
                    <a:lnL w="0">
                      <a:solidFill>
                        <a:srgbClr val="FFFFFF"/>
                      </a:solidFill>
                    </a:lnL>
                    <a:lnR w="0">
                      <a:solidFill>
                        <a:srgbClr val="FFFFFF"/>
                      </a:solidFill>
                    </a:lnR>
                    <a:lnT w="0" cap="flat" cmpd="sng" algn="ctr">
                      <a:solidFill>
                        <a:srgbClr val="FFFFFF"/>
                      </a:solidFill>
                      <a:prstDash val="solid"/>
                      <a:round/>
                      <a:headEnd type="none" w="med" len="med"/>
                      <a:tailEnd type="none" w="med" len="med"/>
                    </a:lnT>
                    <a:lnB w="0">
                      <a:solidFill>
                        <a:srgbClr val="FFFFFF"/>
                      </a:solidFill>
                    </a:lnB>
                    <a:lnTlToBr w="12700" cmpd="sng">
                      <a:noFill/>
                      <a:prstDash val="solid"/>
                    </a:lnTlToBr>
                    <a:lnBlToTr w="12700" cmpd="sng">
                      <a:noFill/>
                      <a:prstDash val="solid"/>
                    </a:lnBlToTr>
                    <a:noFill/>
                  </a:tcPr>
                </a:tc>
                <a:extLst>
                  <a:ext uri="{0D108BD9-81ED-4DB2-BD59-A6C34878D82A}">
                    <a16:rowId xmlns:a16="http://schemas.microsoft.com/office/drawing/2014/main" val="4126920813"/>
                  </a:ext>
                </a:extLst>
              </a:tr>
            </a:tbl>
          </a:graphicData>
        </a:graphic>
      </p:graphicFrame>
      <p:sp>
        <p:nvSpPr>
          <p:cNvPr id="8" name="Grafik 267">
            <a:extLst>
              <a:ext uri="{FF2B5EF4-FFF2-40B4-BE49-F238E27FC236}">
                <a16:creationId xmlns:a16="http://schemas.microsoft.com/office/drawing/2014/main" id="{7DA04FCF-2F5F-4CE9-921B-692692BE2829}"/>
              </a:ext>
            </a:extLst>
          </p:cNvPr>
          <p:cNvSpPr/>
          <p:nvPr>
            <p:custDataLst>
              <p:tags r:id="rId6"/>
            </p:custDataLst>
          </p:nvPr>
        </p:nvSpPr>
        <p:spPr>
          <a:xfrm>
            <a:off x="588000" y="2268759"/>
            <a:ext cx="412287" cy="312039"/>
          </a:xfrm>
          <a:custGeom>
            <a:avLst/>
            <a:gdLst>
              <a:gd name="connsiteX0" fmla="*/ 257157 w 412287"/>
              <a:gd name="connsiteY0" fmla="*/ 0 h 312039"/>
              <a:gd name="connsiteX1" fmla="*/ 228198 w 412287"/>
              <a:gd name="connsiteY1" fmla="*/ 28959 h 312039"/>
              <a:gd name="connsiteX2" fmla="*/ 335675 w 412287"/>
              <a:gd name="connsiteY2" fmla="*/ 136422 h 312039"/>
              <a:gd name="connsiteX3" fmla="*/ 0 w 412287"/>
              <a:gd name="connsiteY3" fmla="*/ 136422 h 312039"/>
              <a:gd name="connsiteX4" fmla="*/ 0 w 412287"/>
              <a:gd name="connsiteY4" fmla="*/ 177354 h 312039"/>
              <a:gd name="connsiteX5" fmla="*/ 334207 w 412287"/>
              <a:gd name="connsiteY5" fmla="*/ 177354 h 312039"/>
              <a:gd name="connsiteX6" fmla="*/ 228227 w 412287"/>
              <a:gd name="connsiteY6" fmla="*/ 283363 h 312039"/>
              <a:gd name="connsiteX7" fmla="*/ 257185 w 412287"/>
              <a:gd name="connsiteY7" fmla="*/ 312322 h 312039"/>
              <a:gd name="connsiteX8" fmla="*/ 413318 w 412287"/>
              <a:gd name="connsiteY8" fmla="*/ 156147 h 312039"/>
              <a:gd name="connsiteX9" fmla="*/ 257157 w 412287"/>
              <a:gd name="connsiteY9" fmla="*/ 0 h 312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2287" h="312039">
                <a:moveTo>
                  <a:pt x="257157" y="0"/>
                </a:moveTo>
                <a:lnTo>
                  <a:pt x="228198" y="28959"/>
                </a:lnTo>
                <a:lnTo>
                  <a:pt x="335675" y="136422"/>
                </a:lnTo>
                <a:lnTo>
                  <a:pt x="0" y="136422"/>
                </a:lnTo>
                <a:lnTo>
                  <a:pt x="0" y="177354"/>
                </a:lnTo>
                <a:lnTo>
                  <a:pt x="334207" y="177354"/>
                </a:lnTo>
                <a:lnTo>
                  <a:pt x="228227" y="283363"/>
                </a:lnTo>
                <a:lnTo>
                  <a:pt x="257185" y="312322"/>
                </a:lnTo>
                <a:lnTo>
                  <a:pt x="413318" y="156147"/>
                </a:lnTo>
                <a:lnTo>
                  <a:pt x="257157" y="0"/>
                </a:lnTo>
                <a:close/>
              </a:path>
            </a:pathLst>
          </a:custGeom>
          <a:solidFill>
            <a:srgbClr val="3755D7"/>
          </a:solidFill>
          <a:ln w="1401" cap="flat">
            <a:noFill/>
            <a:prstDash val="solid"/>
            <a:miter/>
          </a:ln>
        </p:spPr>
        <p:txBody>
          <a:bodyPr rtlCol="0" anchor="ctr"/>
          <a:lstStyle/>
          <a:p>
            <a:endParaRPr lang="da-DK" dirty="0"/>
          </a:p>
        </p:txBody>
      </p:sp>
    </p:spTree>
    <p:custDataLst>
      <p:custData r:id="rId1"/>
      <p:tags r:id="rId2"/>
    </p:custDataLst>
    <p:extLst>
      <p:ext uri="{BB962C8B-B14F-4D97-AF65-F5344CB8AC3E}">
        <p14:creationId xmlns:p14="http://schemas.microsoft.com/office/powerpoint/2010/main" val="5498098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EB3E3A25-2B06-4F5D-9B2B-15DDCADAB64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663" imgH="664" progId="TCLayout.ActiveDocument.1">
                  <p:embed/>
                </p:oleObj>
              </mc:Choice>
              <mc:Fallback>
                <p:oleObj name="think-cell Slide" r:id="rId4" imgW="663" imgH="664" progId="TCLayout.ActiveDocument.1">
                  <p:embed/>
                  <p:pic>
                    <p:nvPicPr>
                      <p:cNvPr id="8" name="Object 7" hidden="1">
                        <a:extLst>
                          <a:ext uri="{FF2B5EF4-FFF2-40B4-BE49-F238E27FC236}">
                            <a16:creationId xmlns:a16="http://schemas.microsoft.com/office/drawing/2014/main" id="{EB3E3A25-2B06-4F5D-9B2B-15DDCADAB64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943923E9-8DC2-4823-A824-7B3EA535CC0B}"/>
              </a:ext>
            </a:extLst>
          </p:cNvPr>
          <p:cNvSpPr/>
          <p:nvPr>
            <p:custDataLst>
              <p:tags r:id="rId2"/>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nSpc>
                <a:spcPct val="90000"/>
              </a:lnSpc>
            </a:pPr>
            <a:endParaRPr lang="da-DK" sz="2500" b="1" noProof="0" dirty="0" err="1">
              <a:latin typeface="TDC NET" panose="00000500000000000000" pitchFamily="2" charset="0"/>
              <a:ea typeface="+mj-ea"/>
              <a:cs typeface="+mj-cs"/>
              <a:sym typeface="TDC NET" panose="00000500000000000000" pitchFamily="2" charset="0"/>
            </a:endParaRPr>
          </a:p>
        </p:txBody>
      </p:sp>
      <p:sp>
        <p:nvSpPr>
          <p:cNvPr id="2" name="Title 1">
            <a:extLst>
              <a:ext uri="{FF2B5EF4-FFF2-40B4-BE49-F238E27FC236}">
                <a16:creationId xmlns:a16="http://schemas.microsoft.com/office/drawing/2014/main" id="{5C6C2DD3-A23A-46E2-8D2C-D7FC25F2EFD6}"/>
              </a:ext>
            </a:extLst>
          </p:cNvPr>
          <p:cNvSpPr>
            <a:spLocks noGrp="1"/>
          </p:cNvSpPr>
          <p:nvPr>
            <p:ph type="title"/>
          </p:nvPr>
        </p:nvSpPr>
        <p:spPr>
          <a:xfrm>
            <a:off x="588000" y="396000"/>
            <a:ext cx="11016000" cy="319318"/>
          </a:xfrm>
        </p:spPr>
        <p:txBody>
          <a:bodyPr>
            <a:spAutoFit/>
          </a:bodyPr>
          <a:lstStyle/>
          <a:p>
            <a:r>
              <a:rPr lang="da-DK" dirty="0"/>
              <a:t>Hvorfor vælge tilslutning til Fiber?</a:t>
            </a:r>
          </a:p>
        </p:txBody>
      </p:sp>
      <p:grpSp>
        <p:nvGrpSpPr>
          <p:cNvPr id="25" name="Group 24">
            <a:extLst>
              <a:ext uri="{FF2B5EF4-FFF2-40B4-BE49-F238E27FC236}">
                <a16:creationId xmlns:a16="http://schemas.microsoft.com/office/drawing/2014/main" id="{F9D1046B-BA63-47FE-8BA6-EC6C01480FF1}"/>
              </a:ext>
            </a:extLst>
          </p:cNvPr>
          <p:cNvGrpSpPr/>
          <p:nvPr/>
        </p:nvGrpSpPr>
        <p:grpSpPr>
          <a:xfrm>
            <a:off x="3530479" y="1468460"/>
            <a:ext cx="2188564" cy="2921575"/>
            <a:chOff x="3625147" y="1747683"/>
            <a:chExt cx="2188564" cy="2921575"/>
          </a:xfrm>
        </p:grpSpPr>
        <p:sp>
          <p:nvSpPr>
            <p:cNvPr id="21" name="Rektangel 22">
              <a:extLst>
                <a:ext uri="{FF2B5EF4-FFF2-40B4-BE49-F238E27FC236}">
                  <a16:creationId xmlns:a16="http://schemas.microsoft.com/office/drawing/2014/main" id="{E85CEBD7-52DE-4CCF-88D7-FA7FBCBFFB46}"/>
                </a:ext>
              </a:extLst>
            </p:cNvPr>
            <p:cNvSpPr/>
            <p:nvPr/>
          </p:nvSpPr>
          <p:spPr>
            <a:xfrm>
              <a:off x="3801429" y="1747683"/>
              <a:ext cx="1836000" cy="584775"/>
            </a:xfrm>
            <a:prstGeom prst="rect">
              <a:avLst/>
            </a:prstGeom>
          </p:spPr>
          <p:txBody>
            <a:bodyPr wrap="square">
              <a:spAutoFit/>
            </a:bodyPr>
            <a:lstStyle/>
            <a:p>
              <a:pPr marL="0" lvl="1" indent="0" algn="ctr">
                <a:spcBef>
                  <a:spcPts val="600"/>
                </a:spcBef>
                <a:buNone/>
              </a:pPr>
              <a:r>
                <a:rPr lang="da-DK" sz="1600" dirty="0">
                  <a:solidFill>
                    <a:schemeClr val="accent2"/>
                  </a:solidFill>
                  <a:sym typeface="TDC NET" panose="00000500000000000000" pitchFamily="2" charset="0"/>
                </a:rPr>
                <a:t>Høje hastigheder…</a:t>
              </a:r>
            </a:p>
          </p:txBody>
        </p:sp>
        <p:pic>
          <p:nvPicPr>
            <p:cNvPr id="6" name="Picture 5" descr="A picture containing outdoor, man, standing, ball&#10;&#10;Description automatically generated">
              <a:extLst>
                <a:ext uri="{FF2B5EF4-FFF2-40B4-BE49-F238E27FC236}">
                  <a16:creationId xmlns:a16="http://schemas.microsoft.com/office/drawing/2014/main" id="{4067F43F-91BC-45C9-9C05-DE0D524BC19E}"/>
                </a:ext>
              </a:extLst>
            </p:cNvPr>
            <p:cNvPicPr>
              <a:picLocks noChangeAspect="1"/>
            </p:cNvPicPr>
            <p:nvPr/>
          </p:nvPicPr>
          <p:blipFill rotWithShape="1">
            <a:blip r:embed="rId6">
              <a:extLst>
                <a:ext uri="{28A0092B-C50C-407E-A947-70E740481C1C}">
                  <a14:useLocalDpi xmlns:a14="http://schemas.microsoft.com/office/drawing/2010/main" val="0"/>
                </a:ext>
              </a:extLst>
            </a:blip>
            <a:srcRect l="14033" r="30039"/>
            <a:stretch/>
          </p:blipFill>
          <p:spPr>
            <a:xfrm>
              <a:off x="3625147" y="2468107"/>
              <a:ext cx="2188564" cy="2201151"/>
            </a:xfrm>
            <a:prstGeom prst="ellipse">
              <a:avLst/>
            </a:prstGeom>
          </p:spPr>
        </p:pic>
      </p:grpSp>
      <p:grpSp>
        <p:nvGrpSpPr>
          <p:cNvPr id="26" name="Group 25">
            <a:extLst>
              <a:ext uri="{FF2B5EF4-FFF2-40B4-BE49-F238E27FC236}">
                <a16:creationId xmlns:a16="http://schemas.microsoft.com/office/drawing/2014/main" id="{85EC5394-3564-4378-A3BD-967416AE8DB6}"/>
              </a:ext>
            </a:extLst>
          </p:cNvPr>
          <p:cNvGrpSpPr/>
          <p:nvPr/>
        </p:nvGrpSpPr>
        <p:grpSpPr>
          <a:xfrm>
            <a:off x="6472958" y="1468460"/>
            <a:ext cx="2188564" cy="2921575"/>
            <a:chOff x="6406751" y="1747683"/>
            <a:chExt cx="2188564" cy="2921575"/>
          </a:xfrm>
        </p:grpSpPr>
        <p:sp>
          <p:nvSpPr>
            <p:cNvPr id="18" name="Rektangel 22">
              <a:extLst>
                <a:ext uri="{FF2B5EF4-FFF2-40B4-BE49-F238E27FC236}">
                  <a16:creationId xmlns:a16="http://schemas.microsoft.com/office/drawing/2014/main" id="{36B3437B-96FB-4010-B425-F79E870B08A0}"/>
                </a:ext>
              </a:extLst>
            </p:cNvPr>
            <p:cNvSpPr/>
            <p:nvPr/>
          </p:nvSpPr>
          <p:spPr>
            <a:xfrm>
              <a:off x="6583033" y="1747683"/>
              <a:ext cx="1836000" cy="584775"/>
            </a:xfrm>
            <a:prstGeom prst="rect">
              <a:avLst/>
            </a:prstGeom>
          </p:spPr>
          <p:txBody>
            <a:bodyPr wrap="square" anchor="t">
              <a:spAutoFit/>
            </a:bodyPr>
            <a:lstStyle/>
            <a:p>
              <a:pPr marL="0" lvl="1" indent="0" algn="ctr">
                <a:spcBef>
                  <a:spcPts val="600"/>
                </a:spcBef>
                <a:buNone/>
              </a:pPr>
              <a:r>
                <a:rPr lang="da-DK" sz="1600" dirty="0">
                  <a:solidFill>
                    <a:schemeClr val="accent2"/>
                  </a:solidFill>
                  <a:sym typeface="TDC NET" panose="00000500000000000000" pitchFamily="2" charset="0"/>
                </a:rPr>
                <a:t>Højkvalitets forbindelse…</a:t>
              </a:r>
            </a:p>
          </p:txBody>
        </p:sp>
        <p:pic>
          <p:nvPicPr>
            <p:cNvPr id="10" name="Picture 9" descr="A person using a computer&#10;&#10;Description automatically generated">
              <a:extLst>
                <a:ext uri="{FF2B5EF4-FFF2-40B4-BE49-F238E27FC236}">
                  <a16:creationId xmlns:a16="http://schemas.microsoft.com/office/drawing/2014/main" id="{923FE08E-DD9C-4237-B6C4-1AE2AFC2649A}"/>
                </a:ext>
              </a:extLst>
            </p:cNvPr>
            <p:cNvPicPr>
              <a:picLocks noChangeAspect="1"/>
            </p:cNvPicPr>
            <p:nvPr/>
          </p:nvPicPr>
          <p:blipFill rotWithShape="1">
            <a:blip r:embed="rId7">
              <a:extLst>
                <a:ext uri="{28A0092B-C50C-407E-A947-70E740481C1C}">
                  <a14:useLocalDpi xmlns:a14="http://schemas.microsoft.com/office/drawing/2010/main" val="0"/>
                </a:ext>
              </a:extLst>
            </a:blip>
            <a:srcRect l="14680" t="707" r="19034" b="-707"/>
            <a:stretch/>
          </p:blipFill>
          <p:spPr>
            <a:xfrm>
              <a:off x="6406751" y="2468107"/>
              <a:ext cx="2188564" cy="2201151"/>
            </a:xfrm>
            <a:prstGeom prst="ellipse">
              <a:avLst/>
            </a:prstGeom>
          </p:spPr>
        </p:pic>
      </p:grpSp>
      <p:grpSp>
        <p:nvGrpSpPr>
          <p:cNvPr id="27" name="Group 26">
            <a:extLst>
              <a:ext uri="{FF2B5EF4-FFF2-40B4-BE49-F238E27FC236}">
                <a16:creationId xmlns:a16="http://schemas.microsoft.com/office/drawing/2014/main" id="{4378EE89-6F94-4A48-9272-BDB4380F8B0D}"/>
              </a:ext>
            </a:extLst>
          </p:cNvPr>
          <p:cNvGrpSpPr/>
          <p:nvPr/>
        </p:nvGrpSpPr>
        <p:grpSpPr>
          <a:xfrm>
            <a:off x="9415436" y="1468460"/>
            <a:ext cx="2188564" cy="2921575"/>
            <a:chOff x="8998045" y="1747683"/>
            <a:chExt cx="2188564" cy="2921575"/>
          </a:xfrm>
        </p:grpSpPr>
        <p:sp>
          <p:nvSpPr>
            <p:cNvPr id="24" name="Rektangel 22">
              <a:extLst>
                <a:ext uri="{FF2B5EF4-FFF2-40B4-BE49-F238E27FC236}">
                  <a16:creationId xmlns:a16="http://schemas.microsoft.com/office/drawing/2014/main" id="{46E59E5A-C5EE-4F9E-9C88-2E5E947F5C08}"/>
                </a:ext>
              </a:extLst>
            </p:cNvPr>
            <p:cNvSpPr/>
            <p:nvPr/>
          </p:nvSpPr>
          <p:spPr>
            <a:xfrm>
              <a:off x="9174327" y="1747683"/>
              <a:ext cx="1836000" cy="584775"/>
            </a:xfrm>
            <a:prstGeom prst="rect">
              <a:avLst/>
            </a:prstGeom>
          </p:spPr>
          <p:txBody>
            <a:bodyPr wrap="square">
              <a:spAutoFit/>
            </a:bodyPr>
            <a:lstStyle/>
            <a:p>
              <a:pPr marL="0" lvl="1" indent="0" algn="ctr">
                <a:spcBef>
                  <a:spcPts val="600"/>
                </a:spcBef>
                <a:buNone/>
              </a:pPr>
              <a:r>
                <a:rPr lang="da-DK" sz="1600" dirty="0">
                  <a:solidFill>
                    <a:schemeClr val="accent2"/>
                  </a:solidFill>
                  <a:sym typeface="TDC NET" panose="00000500000000000000" pitchFamily="2" charset="0"/>
                </a:rPr>
                <a:t>Stabil forbindelse</a:t>
              </a:r>
            </a:p>
          </p:txBody>
        </p:sp>
        <p:pic>
          <p:nvPicPr>
            <p:cNvPr id="13" name="Picture 12" descr="A picture containing outdoor, digger, transport, road&#10;&#10;Description automatically generated">
              <a:extLst>
                <a:ext uri="{FF2B5EF4-FFF2-40B4-BE49-F238E27FC236}">
                  <a16:creationId xmlns:a16="http://schemas.microsoft.com/office/drawing/2014/main" id="{B249A196-37A2-4AF0-92B1-2FA8C137B144}"/>
                </a:ext>
              </a:extLst>
            </p:cNvPr>
            <p:cNvPicPr>
              <a:picLocks noChangeAspect="1"/>
            </p:cNvPicPr>
            <p:nvPr/>
          </p:nvPicPr>
          <p:blipFill rotWithShape="1">
            <a:blip r:embed="rId8">
              <a:extLst>
                <a:ext uri="{28A0092B-C50C-407E-A947-70E740481C1C}">
                  <a14:useLocalDpi xmlns:a14="http://schemas.microsoft.com/office/drawing/2010/main" val="0"/>
                </a:ext>
              </a:extLst>
            </a:blip>
            <a:srcRect l="20739" t="-5899" r="23466" b="5899"/>
            <a:stretch/>
          </p:blipFill>
          <p:spPr>
            <a:xfrm>
              <a:off x="8998045" y="2468107"/>
              <a:ext cx="2188564" cy="2201151"/>
            </a:xfrm>
            <a:prstGeom prst="ellipse">
              <a:avLst/>
            </a:prstGeom>
          </p:spPr>
        </p:pic>
      </p:grpSp>
      <p:sp>
        <p:nvSpPr>
          <p:cNvPr id="15" name="Rektangel 22">
            <a:extLst>
              <a:ext uri="{FF2B5EF4-FFF2-40B4-BE49-F238E27FC236}">
                <a16:creationId xmlns:a16="http://schemas.microsoft.com/office/drawing/2014/main" id="{A33D646A-02A3-46F6-A733-865817E7F3EB}"/>
              </a:ext>
            </a:extLst>
          </p:cNvPr>
          <p:cNvSpPr/>
          <p:nvPr/>
        </p:nvSpPr>
        <p:spPr>
          <a:xfrm>
            <a:off x="764282" y="1468460"/>
            <a:ext cx="1836000" cy="338554"/>
          </a:xfrm>
          <a:prstGeom prst="rect">
            <a:avLst/>
          </a:prstGeom>
        </p:spPr>
        <p:txBody>
          <a:bodyPr wrap="square">
            <a:spAutoFit/>
          </a:bodyPr>
          <a:lstStyle/>
          <a:p>
            <a:pPr marL="0" lvl="1" indent="0" algn="ctr">
              <a:spcBef>
                <a:spcPts val="600"/>
              </a:spcBef>
              <a:buNone/>
            </a:pPr>
            <a:r>
              <a:rPr lang="da-DK" sz="1600" dirty="0">
                <a:solidFill>
                  <a:schemeClr val="accent2"/>
                </a:solidFill>
                <a:sym typeface="TDC NET" panose="00000500000000000000" pitchFamily="2" charset="0"/>
              </a:rPr>
              <a:t>Optisk kabel…</a:t>
            </a:r>
          </a:p>
        </p:txBody>
      </p:sp>
      <p:sp>
        <p:nvSpPr>
          <p:cNvPr id="30" name="Rektangel 9">
            <a:extLst>
              <a:ext uri="{FF2B5EF4-FFF2-40B4-BE49-F238E27FC236}">
                <a16:creationId xmlns:a16="http://schemas.microsoft.com/office/drawing/2014/main" id="{C73A212B-F6FB-4810-BCA0-E06FBDAE1A45}"/>
              </a:ext>
            </a:extLst>
          </p:cNvPr>
          <p:cNvSpPr/>
          <p:nvPr/>
        </p:nvSpPr>
        <p:spPr>
          <a:xfrm>
            <a:off x="588000" y="4650876"/>
            <a:ext cx="2188564" cy="738664"/>
          </a:xfrm>
          <a:prstGeom prst="rect">
            <a:avLst/>
          </a:prstGeom>
        </p:spPr>
        <p:txBody>
          <a:bodyPr wrap="square" anchor="t">
            <a:spAutoFit/>
          </a:bodyPr>
          <a:lstStyle/>
          <a:p>
            <a:pPr marL="0" lvl="1" indent="0" algn="ctr">
              <a:buNone/>
            </a:pPr>
            <a:r>
              <a:rPr lang="da-DK" sz="1400" dirty="0">
                <a:solidFill>
                  <a:schemeClr val="accent1"/>
                </a:solidFill>
                <a:latin typeface="TDC NET"/>
                <a:cs typeface="TDC Light"/>
                <a:sym typeface="TDC NET" panose="00000500000000000000" pitchFamily="2" charset="0"/>
              </a:rPr>
              <a:t>…lysbølger der ikke påvirkes af elektrisk støj – stabil hastighed</a:t>
            </a:r>
            <a:endParaRPr lang="da-DK" sz="1400" dirty="0">
              <a:solidFill>
                <a:schemeClr val="accent1"/>
              </a:solidFill>
              <a:latin typeface="TDC NET"/>
              <a:cs typeface="TDC Light"/>
            </a:endParaRPr>
          </a:p>
        </p:txBody>
      </p:sp>
      <p:sp>
        <p:nvSpPr>
          <p:cNvPr id="34" name="Rektangel 9">
            <a:extLst>
              <a:ext uri="{FF2B5EF4-FFF2-40B4-BE49-F238E27FC236}">
                <a16:creationId xmlns:a16="http://schemas.microsoft.com/office/drawing/2014/main" id="{A005C43A-BC9C-4D13-8611-2566FCB12B7C}"/>
              </a:ext>
            </a:extLst>
          </p:cNvPr>
          <p:cNvSpPr/>
          <p:nvPr/>
        </p:nvSpPr>
        <p:spPr>
          <a:xfrm>
            <a:off x="3530479" y="4650876"/>
            <a:ext cx="2188564" cy="954107"/>
          </a:xfrm>
          <a:prstGeom prst="rect">
            <a:avLst/>
          </a:prstGeom>
        </p:spPr>
        <p:txBody>
          <a:bodyPr wrap="square" anchor="t">
            <a:spAutoFit/>
          </a:bodyPr>
          <a:lstStyle/>
          <a:p>
            <a:pPr marL="0" lvl="1" indent="0" algn="ctr">
              <a:buNone/>
            </a:pPr>
            <a:r>
              <a:rPr lang="da-DK" sz="1400" dirty="0">
                <a:solidFill>
                  <a:schemeClr val="accent1"/>
                </a:solidFill>
                <a:latin typeface="TDC NET"/>
                <a:cs typeface="TDC Light"/>
                <a:sym typeface="TDC NET" panose="00000500000000000000" pitchFamily="2" charset="0"/>
              </a:rPr>
              <a:t>…op til 2.500 </a:t>
            </a:r>
            <a:r>
              <a:rPr lang="da-DK" sz="1400" dirty="0" err="1">
                <a:solidFill>
                  <a:schemeClr val="accent1"/>
                </a:solidFill>
                <a:latin typeface="TDC NET"/>
                <a:cs typeface="TDC Light"/>
                <a:sym typeface="TDC NET" panose="00000500000000000000" pitchFamily="2" charset="0"/>
              </a:rPr>
              <a:t>Mbps</a:t>
            </a:r>
            <a:r>
              <a:rPr lang="da-DK" sz="1400" dirty="0">
                <a:solidFill>
                  <a:schemeClr val="accent1"/>
                </a:solidFill>
                <a:latin typeface="TDC NET"/>
                <a:cs typeface="TDC Light"/>
                <a:sym typeface="TDC NET" panose="00000500000000000000" pitchFamily="2" charset="0"/>
              </a:rPr>
              <a:t> up- og download &amp; endnu højere i fremtiden</a:t>
            </a:r>
            <a:endParaRPr lang="da-DK" sz="1400" dirty="0">
              <a:solidFill>
                <a:schemeClr val="accent1"/>
              </a:solidFill>
              <a:latin typeface="TDC NET"/>
              <a:cs typeface="TDC Light"/>
            </a:endParaRPr>
          </a:p>
          <a:p>
            <a:pPr marL="0" lvl="1" indent="0" algn="ctr">
              <a:buNone/>
            </a:pPr>
            <a:endParaRPr lang="da-DK" sz="1400" dirty="0">
              <a:solidFill>
                <a:schemeClr val="accent1"/>
              </a:solidFill>
              <a:latin typeface="TDC NET"/>
            </a:endParaRPr>
          </a:p>
        </p:txBody>
      </p:sp>
      <p:sp>
        <p:nvSpPr>
          <p:cNvPr id="35" name="Rektangel 9">
            <a:extLst>
              <a:ext uri="{FF2B5EF4-FFF2-40B4-BE49-F238E27FC236}">
                <a16:creationId xmlns:a16="http://schemas.microsoft.com/office/drawing/2014/main" id="{CB707E05-D7C9-4F40-83DB-6CD13AF936B0}"/>
              </a:ext>
            </a:extLst>
          </p:cNvPr>
          <p:cNvSpPr/>
          <p:nvPr/>
        </p:nvSpPr>
        <p:spPr>
          <a:xfrm>
            <a:off x="6472958" y="4650876"/>
            <a:ext cx="2188564" cy="954107"/>
          </a:xfrm>
          <a:prstGeom prst="rect">
            <a:avLst/>
          </a:prstGeom>
        </p:spPr>
        <p:txBody>
          <a:bodyPr wrap="square" anchor="t">
            <a:spAutoFit/>
          </a:bodyPr>
          <a:lstStyle/>
          <a:p>
            <a:pPr marL="0" lvl="1" indent="0" algn="ctr">
              <a:buNone/>
            </a:pPr>
            <a:r>
              <a:rPr lang="da-DK" sz="1400" dirty="0">
                <a:solidFill>
                  <a:schemeClr val="accent1"/>
                </a:solidFill>
                <a:latin typeface="TDC NET"/>
                <a:sym typeface="TDC NET" panose="00000500000000000000" pitchFamily="2" charset="0"/>
              </a:rPr>
              <a:t>…for gameren, for familien med gang i mange enheder, til hjemmearbejdspladsen</a:t>
            </a:r>
            <a:endParaRPr lang="da-DK" sz="1400" dirty="0">
              <a:solidFill>
                <a:schemeClr val="accent1"/>
              </a:solidFill>
              <a:latin typeface="TDC NET"/>
            </a:endParaRPr>
          </a:p>
        </p:txBody>
      </p:sp>
      <p:sp>
        <p:nvSpPr>
          <p:cNvPr id="36" name="Rektangel 9">
            <a:extLst>
              <a:ext uri="{FF2B5EF4-FFF2-40B4-BE49-F238E27FC236}">
                <a16:creationId xmlns:a16="http://schemas.microsoft.com/office/drawing/2014/main" id="{B1A0A1E0-7F19-44D0-8202-CB3E043B8261}"/>
              </a:ext>
            </a:extLst>
          </p:cNvPr>
          <p:cNvSpPr/>
          <p:nvPr/>
        </p:nvSpPr>
        <p:spPr>
          <a:xfrm>
            <a:off x="9415436" y="4650876"/>
            <a:ext cx="2188564" cy="523220"/>
          </a:xfrm>
          <a:prstGeom prst="rect">
            <a:avLst/>
          </a:prstGeom>
        </p:spPr>
        <p:txBody>
          <a:bodyPr wrap="square" anchor="t">
            <a:spAutoFit/>
          </a:bodyPr>
          <a:lstStyle/>
          <a:p>
            <a:pPr marL="0" lvl="1" indent="0" algn="ctr">
              <a:buNone/>
            </a:pPr>
            <a:r>
              <a:rPr lang="da-DK" sz="1400" dirty="0">
                <a:solidFill>
                  <a:schemeClr val="accent1"/>
                </a:solidFill>
                <a:latin typeface="TDC NET"/>
                <a:cs typeface="TDC Light"/>
                <a:sym typeface="TDC NET" panose="00000500000000000000" pitchFamily="2" charset="0"/>
              </a:rPr>
              <a:t>… slutkunden mister ikke forbindelsen</a:t>
            </a:r>
            <a:endParaRPr lang="da-DK" sz="1400" dirty="0">
              <a:solidFill>
                <a:schemeClr val="accent1"/>
              </a:solidFill>
              <a:latin typeface="TDC NET"/>
              <a:cs typeface="TDC Light"/>
            </a:endParaRPr>
          </a:p>
        </p:txBody>
      </p:sp>
      <p:pic>
        <p:nvPicPr>
          <p:cNvPr id="23" name="Picture 22" descr="A truck is parked in a grassy field&#10;&#10;Description automatically generated">
            <a:extLst>
              <a:ext uri="{FF2B5EF4-FFF2-40B4-BE49-F238E27FC236}">
                <a16:creationId xmlns:a16="http://schemas.microsoft.com/office/drawing/2014/main" id="{D0E06B43-6BE7-488A-86EB-65DF7568249E}"/>
              </a:ext>
            </a:extLst>
          </p:cNvPr>
          <p:cNvPicPr>
            <a:picLocks noChangeAspect="1"/>
          </p:cNvPicPr>
          <p:nvPr/>
        </p:nvPicPr>
        <p:blipFill rotWithShape="1">
          <a:blip r:embed="rId9">
            <a:extLst>
              <a:ext uri="{28A0092B-C50C-407E-A947-70E740481C1C}">
                <a14:useLocalDpi xmlns:a14="http://schemas.microsoft.com/office/drawing/2010/main" val="0"/>
              </a:ext>
            </a:extLst>
          </a:blip>
          <a:srcRect l="50000" t="40534" r="13788" b="4838"/>
          <a:stretch/>
        </p:blipFill>
        <p:spPr>
          <a:xfrm>
            <a:off x="588000" y="2188884"/>
            <a:ext cx="2188564" cy="2201150"/>
          </a:xfrm>
          <a:prstGeom prst="ellipse">
            <a:avLst/>
          </a:prstGeom>
        </p:spPr>
      </p:pic>
    </p:spTree>
    <p:extLst>
      <p:ext uri="{BB962C8B-B14F-4D97-AF65-F5344CB8AC3E}">
        <p14:creationId xmlns:p14="http://schemas.microsoft.com/office/powerpoint/2010/main" val="21959678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EB3E3A25-2B06-4F5D-9B2B-15DDCADAB64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663" imgH="664" progId="TCLayout.ActiveDocument.1">
                  <p:embed/>
                </p:oleObj>
              </mc:Choice>
              <mc:Fallback>
                <p:oleObj name="think-cell Slide" r:id="rId4" imgW="663" imgH="664" progId="TCLayout.ActiveDocument.1">
                  <p:embed/>
                  <p:pic>
                    <p:nvPicPr>
                      <p:cNvPr id="8" name="Object 7" hidden="1">
                        <a:extLst>
                          <a:ext uri="{FF2B5EF4-FFF2-40B4-BE49-F238E27FC236}">
                            <a16:creationId xmlns:a16="http://schemas.microsoft.com/office/drawing/2014/main" id="{EB3E3A25-2B06-4F5D-9B2B-15DDCADAB64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943923E9-8DC2-4823-A824-7B3EA535CC0B}"/>
              </a:ext>
            </a:extLst>
          </p:cNvPr>
          <p:cNvSpPr/>
          <p:nvPr>
            <p:custDataLst>
              <p:tags r:id="rId2"/>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nSpc>
                <a:spcPct val="90000"/>
              </a:lnSpc>
            </a:pPr>
            <a:endParaRPr lang="da-DK" sz="2500" b="1" noProof="0" dirty="0" err="1">
              <a:latin typeface="TDC NET" panose="00000500000000000000" pitchFamily="2" charset="0"/>
              <a:ea typeface="+mj-ea"/>
              <a:cs typeface="+mj-cs"/>
              <a:sym typeface="TDC NET" panose="00000500000000000000" pitchFamily="2" charset="0"/>
            </a:endParaRPr>
          </a:p>
        </p:txBody>
      </p:sp>
      <p:sp>
        <p:nvSpPr>
          <p:cNvPr id="2" name="Title 1">
            <a:extLst>
              <a:ext uri="{FF2B5EF4-FFF2-40B4-BE49-F238E27FC236}">
                <a16:creationId xmlns:a16="http://schemas.microsoft.com/office/drawing/2014/main" id="{5C6C2DD3-A23A-46E2-8D2C-D7FC25F2EFD6}"/>
              </a:ext>
            </a:extLst>
          </p:cNvPr>
          <p:cNvSpPr>
            <a:spLocks noGrp="1"/>
          </p:cNvSpPr>
          <p:nvPr>
            <p:ph type="title"/>
          </p:nvPr>
        </p:nvSpPr>
        <p:spPr>
          <a:xfrm>
            <a:off x="588000" y="396000"/>
            <a:ext cx="11016000" cy="319318"/>
          </a:xfrm>
        </p:spPr>
        <p:txBody>
          <a:bodyPr>
            <a:spAutoFit/>
          </a:bodyPr>
          <a:lstStyle/>
          <a:p>
            <a:r>
              <a:rPr lang="da-DK" dirty="0"/>
              <a:t>Og hvorfor så vælge TDC NET?</a:t>
            </a:r>
          </a:p>
        </p:txBody>
      </p:sp>
      <p:grpSp>
        <p:nvGrpSpPr>
          <p:cNvPr id="25" name="Group 24">
            <a:extLst>
              <a:ext uri="{FF2B5EF4-FFF2-40B4-BE49-F238E27FC236}">
                <a16:creationId xmlns:a16="http://schemas.microsoft.com/office/drawing/2014/main" id="{F9D1046B-BA63-47FE-8BA6-EC6C01480FF1}"/>
              </a:ext>
            </a:extLst>
          </p:cNvPr>
          <p:cNvGrpSpPr/>
          <p:nvPr/>
        </p:nvGrpSpPr>
        <p:grpSpPr>
          <a:xfrm>
            <a:off x="6867944" y="1386793"/>
            <a:ext cx="2188564" cy="2921575"/>
            <a:chOff x="3625147" y="1747683"/>
            <a:chExt cx="2188564" cy="2921575"/>
          </a:xfrm>
        </p:grpSpPr>
        <p:sp>
          <p:nvSpPr>
            <p:cNvPr id="21" name="Rektangel 22">
              <a:extLst>
                <a:ext uri="{FF2B5EF4-FFF2-40B4-BE49-F238E27FC236}">
                  <a16:creationId xmlns:a16="http://schemas.microsoft.com/office/drawing/2014/main" id="{E85CEBD7-52DE-4CCF-88D7-FA7FBCBFFB46}"/>
                </a:ext>
              </a:extLst>
            </p:cNvPr>
            <p:cNvSpPr/>
            <p:nvPr/>
          </p:nvSpPr>
          <p:spPr>
            <a:xfrm>
              <a:off x="3801429" y="1747683"/>
              <a:ext cx="1836000" cy="584775"/>
            </a:xfrm>
            <a:prstGeom prst="rect">
              <a:avLst/>
            </a:prstGeom>
          </p:spPr>
          <p:txBody>
            <a:bodyPr wrap="square">
              <a:spAutoFit/>
            </a:bodyPr>
            <a:lstStyle/>
            <a:p>
              <a:pPr marL="0" lvl="1" indent="0" algn="ctr">
                <a:spcBef>
                  <a:spcPts val="600"/>
                </a:spcBef>
                <a:buNone/>
              </a:pPr>
              <a:r>
                <a:rPr lang="da-DK" sz="1600" dirty="0">
                  <a:solidFill>
                    <a:schemeClr val="accent2"/>
                  </a:solidFill>
                  <a:sym typeface="TDC NET" panose="00000500000000000000" pitchFamily="2" charset="0"/>
                </a:rPr>
                <a:t>Frit valg for brugerne….</a:t>
              </a:r>
            </a:p>
          </p:txBody>
        </p:sp>
        <p:pic>
          <p:nvPicPr>
            <p:cNvPr id="6" name="Picture 5" descr="A picture containing outdoor, man, standing, ball&#10;&#10;Description automatically generated">
              <a:extLst>
                <a:ext uri="{FF2B5EF4-FFF2-40B4-BE49-F238E27FC236}">
                  <a16:creationId xmlns:a16="http://schemas.microsoft.com/office/drawing/2014/main" id="{4067F43F-91BC-45C9-9C05-DE0D524BC19E}"/>
                </a:ext>
              </a:extLst>
            </p:cNvPr>
            <p:cNvPicPr>
              <a:picLocks noChangeAspect="1"/>
            </p:cNvPicPr>
            <p:nvPr/>
          </p:nvPicPr>
          <p:blipFill rotWithShape="1">
            <a:blip r:embed="rId6">
              <a:extLst>
                <a:ext uri="{28A0092B-C50C-407E-A947-70E740481C1C}">
                  <a14:useLocalDpi xmlns:a14="http://schemas.microsoft.com/office/drawing/2010/main" val="0"/>
                </a:ext>
              </a:extLst>
            </a:blip>
            <a:srcRect l="14033" r="30039"/>
            <a:stretch/>
          </p:blipFill>
          <p:spPr>
            <a:xfrm>
              <a:off x="3625147" y="2468107"/>
              <a:ext cx="2188564" cy="2201151"/>
            </a:xfrm>
            <a:prstGeom prst="ellipse">
              <a:avLst/>
            </a:prstGeom>
          </p:spPr>
        </p:pic>
      </p:grpSp>
      <p:sp>
        <p:nvSpPr>
          <p:cNvPr id="18" name="Rektangel 22">
            <a:extLst>
              <a:ext uri="{FF2B5EF4-FFF2-40B4-BE49-F238E27FC236}">
                <a16:creationId xmlns:a16="http://schemas.microsoft.com/office/drawing/2014/main" id="{36B3437B-96FB-4010-B425-F79E870B08A0}"/>
              </a:ext>
            </a:extLst>
          </p:cNvPr>
          <p:cNvSpPr/>
          <p:nvPr/>
        </p:nvSpPr>
        <p:spPr>
          <a:xfrm>
            <a:off x="9839007" y="1353024"/>
            <a:ext cx="1836000" cy="584775"/>
          </a:xfrm>
          <a:prstGeom prst="rect">
            <a:avLst/>
          </a:prstGeom>
        </p:spPr>
        <p:txBody>
          <a:bodyPr wrap="square" anchor="t">
            <a:spAutoFit/>
          </a:bodyPr>
          <a:lstStyle/>
          <a:p>
            <a:pPr marL="0" lvl="1" indent="0" algn="ctr">
              <a:spcBef>
                <a:spcPts val="600"/>
              </a:spcBef>
              <a:buNone/>
            </a:pPr>
            <a:r>
              <a:rPr lang="da-DK" sz="1600" dirty="0">
                <a:solidFill>
                  <a:schemeClr val="accent2"/>
                </a:solidFill>
                <a:sym typeface="TDC NET" panose="00000500000000000000" pitchFamily="2" charset="0"/>
              </a:rPr>
              <a:t>Har aftaler med flere udbydere…</a:t>
            </a:r>
          </a:p>
        </p:txBody>
      </p:sp>
      <p:sp>
        <p:nvSpPr>
          <p:cNvPr id="15" name="Rektangel 22">
            <a:extLst>
              <a:ext uri="{FF2B5EF4-FFF2-40B4-BE49-F238E27FC236}">
                <a16:creationId xmlns:a16="http://schemas.microsoft.com/office/drawing/2014/main" id="{A33D646A-02A3-46F6-A733-865817E7F3EB}"/>
              </a:ext>
            </a:extLst>
          </p:cNvPr>
          <p:cNvSpPr/>
          <p:nvPr/>
        </p:nvSpPr>
        <p:spPr>
          <a:xfrm>
            <a:off x="4081445" y="1468460"/>
            <a:ext cx="1836000" cy="338554"/>
          </a:xfrm>
          <a:prstGeom prst="rect">
            <a:avLst/>
          </a:prstGeom>
        </p:spPr>
        <p:txBody>
          <a:bodyPr wrap="square">
            <a:spAutoFit/>
          </a:bodyPr>
          <a:lstStyle/>
          <a:p>
            <a:pPr marL="0" lvl="1" indent="0" algn="ctr">
              <a:spcBef>
                <a:spcPts val="600"/>
              </a:spcBef>
              <a:buNone/>
            </a:pPr>
            <a:r>
              <a:rPr lang="da-DK" sz="1600" dirty="0">
                <a:solidFill>
                  <a:schemeClr val="accent2"/>
                </a:solidFill>
                <a:sym typeface="TDC NET" panose="00000500000000000000" pitchFamily="2" charset="0"/>
              </a:rPr>
              <a:t>Åbent Netværk</a:t>
            </a:r>
          </a:p>
        </p:txBody>
      </p:sp>
      <p:sp>
        <p:nvSpPr>
          <p:cNvPr id="30" name="Rektangel 9">
            <a:extLst>
              <a:ext uri="{FF2B5EF4-FFF2-40B4-BE49-F238E27FC236}">
                <a16:creationId xmlns:a16="http://schemas.microsoft.com/office/drawing/2014/main" id="{C73A212B-F6FB-4810-BCA0-E06FBDAE1A45}"/>
              </a:ext>
            </a:extLst>
          </p:cNvPr>
          <p:cNvSpPr/>
          <p:nvPr/>
        </p:nvSpPr>
        <p:spPr>
          <a:xfrm>
            <a:off x="3905163" y="4606192"/>
            <a:ext cx="2188564" cy="1169551"/>
          </a:xfrm>
          <a:prstGeom prst="rect">
            <a:avLst/>
          </a:prstGeom>
        </p:spPr>
        <p:txBody>
          <a:bodyPr wrap="square" anchor="t">
            <a:spAutoFit/>
          </a:bodyPr>
          <a:lstStyle/>
          <a:p>
            <a:pPr marL="0" lvl="1" indent="0" algn="ctr">
              <a:buNone/>
            </a:pPr>
            <a:r>
              <a:rPr lang="da-DK" sz="1400" dirty="0">
                <a:solidFill>
                  <a:schemeClr val="accent1"/>
                </a:solidFill>
                <a:latin typeface="TDC NET"/>
                <a:cs typeface="TDC Light"/>
                <a:sym typeface="TDC NET" panose="00000500000000000000" pitchFamily="2" charset="0"/>
              </a:rPr>
              <a:t>…TDC Net har platformen til at håndtere alle udbydere der ønsker at være på vores net.</a:t>
            </a:r>
            <a:endParaRPr lang="da-DK" sz="1400" dirty="0">
              <a:solidFill>
                <a:schemeClr val="accent1"/>
              </a:solidFill>
              <a:latin typeface="TDC NET"/>
              <a:cs typeface="TDC Light"/>
            </a:endParaRPr>
          </a:p>
        </p:txBody>
      </p:sp>
      <p:sp>
        <p:nvSpPr>
          <p:cNvPr id="34" name="Rektangel 9">
            <a:extLst>
              <a:ext uri="{FF2B5EF4-FFF2-40B4-BE49-F238E27FC236}">
                <a16:creationId xmlns:a16="http://schemas.microsoft.com/office/drawing/2014/main" id="{A005C43A-BC9C-4D13-8611-2566FCB12B7C}"/>
              </a:ext>
            </a:extLst>
          </p:cNvPr>
          <p:cNvSpPr/>
          <p:nvPr/>
        </p:nvSpPr>
        <p:spPr>
          <a:xfrm>
            <a:off x="6867944" y="4547165"/>
            <a:ext cx="2188564" cy="1169551"/>
          </a:xfrm>
          <a:prstGeom prst="rect">
            <a:avLst/>
          </a:prstGeom>
        </p:spPr>
        <p:txBody>
          <a:bodyPr wrap="square" anchor="t">
            <a:spAutoFit/>
          </a:bodyPr>
          <a:lstStyle/>
          <a:p>
            <a:pPr lvl="0" algn="ctr"/>
            <a:r>
              <a:rPr lang="da-DK" sz="1400" dirty="0">
                <a:solidFill>
                  <a:schemeClr val="accent1"/>
                </a:solidFill>
              </a:rPr>
              <a:t>Beboerne kan købe et abonnement hos en udbyder efter </a:t>
            </a:r>
            <a:r>
              <a:rPr lang="da-DK" sz="1400" b="1" dirty="0">
                <a:solidFill>
                  <a:schemeClr val="accent1"/>
                </a:solidFill>
              </a:rPr>
              <a:t>eget valg</a:t>
            </a:r>
            <a:endParaRPr lang="da-DK" sz="1400" dirty="0">
              <a:solidFill>
                <a:schemeClr val="accent1"/>
              </a:solidFill>
            </a:endParaRPr>
          </a:p>
          <a:p>
            <a:pPr marL="0" lvl="1" indent="0" algn="ctr">
              <a:buNone/>
            </a:pPr>
            <a:endParaRPr lang="da-DK" sz="1400" dirty="0">
              <a:solidFill>
                <a:schemeClr val="accent1"/>
              </a:solidFill>
              <a:latin typeface="TDC NET"/>
            </a:endParaRPr>
          </a:p>
        </p:txBody>
      </p:sp>
      <p:sp>
        <p:nvSpPr>
          <p:cNvPr id="3" name="Ellipse 2">
            <a:extLst>
              <a:ext uri="{FF2B5EF4-FFF2-40B4-BE49-F238E27FC236}">
                <a16:creationId xmlns:a16="http://schemas.microsoft.com/office/drawing/2014/main" id="{4C36069F-00D3-45BE-827B-BDC3250253D5}"/>
              </a:ext>
            </a:extLst>
          </p:cNvPr>
          <p:cNvSpPr/>
          <p:nvPr/>
        </p:nvSpPr>
        <p:spPr>
          <a:xfrm>
            <a:off x="9677096" y="2107217"/>
            <a:ext cx="2342540" cy="232815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l">
              <a:lnSpc>
                <a:spcPct val="90000"/>
              </a:lnSpc>
            </a:pPr>
            <a:endParaRPr lang="da-DK" sz="1400" noProof="0" dirty="0" err="1"/>
          </a:p>
        </p:txBody>
      </p:sp>
      <p:pic>
        <p:nvPicPr>
          <p:cNvPr id="39" name="Picture 74" descr="A person standing in front of a window&#10;&#10;Description automatically generated">
            <a:extLst>
              <a:ext uri="{FF2B5EF4-FFF2-40B4-BE49-F238E27FC236}">
                <a16:creationId xmlns:a16="http://schemas.microsoft.com/office/drawing/2014/main" id="{FA2FB8BC-F249-47BE-9D34-805D5B63889F}"/>
              </a:ext>
            </a:extLst>
          </p:cNvPr>
          <p:cNvPicPr>
            <a:picLocks noChangeAspect="1"/>
          </p:cNvPicPr>
          <p:nvPr/>
        </p:nvPicPr>
        <p:blipFill rotWithShape="1">
          <a:blip r:embed="rId7">
            <a:extLst>
              <a:ext uri="{28A0092B-C50C-407E-A947-70E740481C1C}">
                <a14:useLocalDpi xmlns:a14="http://schemas.microsoft.com/office/drawing/2010/main" val="0"/>
              </a:ext>
            </a:extLst>
          </a:blip>
          <a:srcRect l="33714"/>
          <a:stretch/>
        </p:blipFill>
        <p:spPr>
          <a:xfrm>
            <a:off x="3942684" y="2182693"/>
            <a:ext cx="2113522" cy="2125675"/>
          </a:xfrm>
          <a:prstGeom prst="ellipse">
            <a:avLst/>
          </a:prstGeom>
        </p:spPr>
      </p:pic>
      <p:sp>
        <p:nvSpPr>
          <p:cNvPr id="35" name="Rektangel 9">
            <a:extLst>
              <a:ext uri="{FF2B5EF4-FFF2-40B4-BE49-F238E27FC236}">
                <a16:creationId xmlns:a16="http://schemas.microsoft.com/office/drawing/2014/main" id="{CBDF607F-5043-44D8-80E5-BC50DE8FF837}"/>
              </a:ext>
            </a:extLst>
          </p:cNvPr>
          <p:cNvSpPr/>
          <p:nvPr/>
        </p:nvSpPr>
        <p:spPr>
          <a:xfrm>
            <a:off x="9677096" y="4667747"/>
            <a:ext cx="2188564" cy="523220"/>
          </a:xfrm>
          <a:prstGeom prst="rect">
            <a:avLst/>
          </a:prstGeom>
        </p:spPr>
        <p:txBody>
          <a:bodyPr wrap="square" anchor="t">
            <a:spAutoFit/>
          </a:bodyPr>
          <a:lstStyle/>
          <a:p>
            <a:pPr lvl="0" algn="ctr"/>
            <a:r>
              <a:rPr lang="da-DK" sz="1400" dirty="0">
                <a:solidFill>
                  <a:schemeClr val="accent1"/>
                </a:solidFill>
              </a:rPr>
              <a:t>…. Og flere er på vej…</a:t>
            </a:r>
          </a:p>
          <a:p>
            <a:pPr marL="0" lvl="1" indent="0" algn="ctr">
              <a:buNone/>
            </a:pPr>
            <a:endParaRPr lang="da-DK" sz="1400" dirty="0">
              <a:solidFill>
                <a:schemeClr val="accent1"/>
              </a:solidFill>
              <a:latin typeface="TDC NET"/>
            </a:endParaRPr>
          </a:p>
        </p:txBody>
      </p:sp>
      <p:pic>
        <p:nvPicPr>
          <p:cNvPr id="36" name="Picture 2" descr="A truck is parked in front of a building&#10;&#10;Description automatically generated">
            <a:extLst>
              <a:ext uri="{FF2B5EF4-FFF2-40B4-BE49-F238E27FC236}">
                <a16:creationId xmlns:a16="http://schemas.microsoft.com/office/drawing/2014/main" id="{2216123A-35C4-4FA6-A1E9-1F0884C14AAC}"/>
              </a:ext>
            </a:extLst>
          </p:cNvPr>
          <p:cNvPicPr>
            <a:picLocks noChangeAspect="1"/>
          </p:cNvPicPr>
          <p:nvPr/>
        </p:nvPicPr>
        <p:blipFill rotWithShape="1">
          <a:blip r:embed="rId8">
            <a:extLst>
              <a:ext uri="{28A0092B-C50C-407E-A947-70E740481C1C}">
                <a14:useLocalDpi xmlns:a14="http://schemas.microsoft.com/office/drawing/2010/main" val="0"/>
              </a:ext>
            </a:extLst>
          </a:blip>
          <a:srcRect l="23627" t="364" r="9592" b="-364"/>
          <a:stretch/>
        </p:blipFill>
        <p:spPr>
          <a:xfrm>
            <a:off x="730083" y="2182693"/>
            <a:ext cx="2204483" cy="2200730"/>
          </a:xfrm>
          <a:prstGeom prst="ellipse">
            <a:avLst/>
          </a:prstGeom>
        </p:spPr>
      </p:pic>
      <p:sp>
        <p:nvSpPr>
          <p:cNvPr id="40" name="Rektangel 22">
            <a:extLst>
              <a:ext uri="{FF2B5EF4-FFF2-40B4-BE49-F238E27FC236}">
                <a16:creationId xmlns:a16="http://schemas.microsoft.com/office/drawing/2014/main" id="{51C140D6-A672-4243-9AB8-E6A75091538C}"/>
              </a:ext>
            </a:extLst>
          </p:cNvPr>
          <p:cNvSpPr/>
          <p:nvPr/>
        </p:nvSpPr>
        <p:spPr>
          <a:xfrm>
            <a:off x="848055" y="1468460"/>
            <a:ext cx="1836000" cy="584775"/>
          </a:xfrm>
          <a:prstGeom prst="rect">
            <a:avLst/>
          </a:prstGeom>
        </p:spPr>
        <p:txBody>
          <a:bodyPr wrap="square">
            <a:spAutoFit/>
          </a:bodyPr>
          <a:lstStyle/>
          <a:p>
            <a:pPr marL="0" lvl="1" indent="0" algn="ctr">
              <a:spcBef>
                <a:spcPts val="600"/>
              </a:spcBef>
              <a:buNone/>
            </a:pPr>
            <a:r>
              <a:rPr lang="da-DK" sz="1600" dirty="0">
                <a:solidFill>
                  <a:schemeClr val="accent2"/>
                </a:solidFill>
                <a:sym typeface="TDC NET" panose="00000500000000000000" pitchFamily="2" charset="0"/>
              </a:rPr>
              <a:t>Vi </a:t>
            </a:r>
            <a:r>
              <a:rPr lang="da-DK" sz="1600">
                <a:solidFill>
                  <a:schemeClr val="accent2"/>
                </a:solidFill>
                <a:sym typeface="TDC NET" panose="00000500000000000000" pitchFamily="2" charset="0"/>
              </a:rPr>
              <a:t>investerer</a:t>
            </a:r>
            <a:r>
              <a:rPr lang="da-DK" sz="1600" dirty="0">
                <a:solidFill>
                  <a:schemeClr val="accent2"/>
                </a:solidFill>
                <a:sym typeface="TDC NET" panose="00000500000000000000" pitchFamily="2" charset="0"/>
              </a:rPr>
              <a:t> i fremtiden</a:t>
            </a:r>
          </a:p>
        </p:txBody>
      </p:sp>
      <p:sp>
        <p:nvSpPr>
          <p:cNvPr id="53" name="Rektangel 9">
            <a:extLst>
              <a:ext uri="{FF2B5EF4-FFF2-40B4-BE49-F238E27FC236}">
                <a16:creationId xmlns:a16="http://schemas.microsoft.com/office/drawing/2014/main" id="{9F2FD47F-5184-454A-B134-5A189F39192C}"/>
              </a:ext>
            </a:extLst>
          </p:cNvPr>
          <p:cNvSpPr/>
          <p:nvPr/>
        </p:nvSpPr>
        <p:spPr>
          <a:xfrm>
            <a:off x="746002" y="4614654"/>
            <a:ext cx="2188564" cy="738664"/>
          </a:xfrm>
          <a:prstGeom prst="rect">
            <a:avLst/>
          </a:prstGeom>
        </p:spPr>
        <p:txBody>
          <a:bodyPr wrap="square" anchor="t">
            <a:spAutoFit/>
          </a:bodyPr>
          <a:lstStyle/>
          <a:p>
            <a:pPr marL="0" lvl="1" indent="0" algn="ctr">
              <a:buNone/>
            </a:pPr>
            <a:r>
              <a:rPr lang="da-DK" sz="1400" dirty="0">
                <a:solidFill>
                  <a:schemeClr val="accent1"/>
                </a:solidFill>
                <a:latin typeface="TDC NET"/>
                <a:cs typeface="TDC Light"/>
                <a:sym typeface="TDC NET" panose="00000500000000000000" pitchFamily="2" charset="0"/>
              </a:rPr>
              <a:t>…så I kan være på forkant med udviklingen.</a:t>
            </a:r>
            <a:endParaRPr lang="da-DK" sz="1400" dirty="0">
              <a:solidFill>
                <a:schemeClr val="accent1"/>
              </a:solidFill>
              <a:latin typeface="TDC NET"/>
              <a:cs typeface="TDC Light"/>
            </a:endParaRPr>
          </a:p>
        </p:txBody>
      </p:sp>
      <p:pic>
        <p:nvPicPr>
          <p:cNvPr id="20" name="Picture 6" descr="Billedresultat for Bolignet">
            <a:extLst>
              <a:ext uri="{FF2B5EF4-FFF2-40B4-BE49-F238E27FC236}">
                <a16:creationId xmlns:a16="http://schemas.microsoft.com/office/drawing/2014/main" id="{C97FB40D-7049-48BA-9972-B50E8835EF3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157791" y="2385743"/>
            <a:ext cx="865448" cy="163292"/>
          </a:xfrm>
          <a:prstGeom prst="rect">
            <a:avLst/>
          </a:prstGeom>
          <a:noFill/>
          <a:extLst>
            <a:ext uri="{909E8E84-426E-40DD-AFC4-6F175D3DCCD1}">
              <a14:hiddenFill xmlns:a14="http://schemas.microsoft.com/office/drawing/2010/main">
                <a:solidFill>
                  <a:srgbClr val="FFFFFF"/>
                </a:solidFill>
              </a14:hiddenFill>
            </a:ext>
          </a:extLst>
        </p:spPr>
      </p:pic>
      <p:pic>
        <p:nvPicPr>
          <p:cNvPr id="41" name="Billede 40">
            <a:extLst>
              <a:ext uri="{FF2B5EF4-FFF2-40B4-BE49-F238E27FC236}">
                <a16:creationId xmlns:a16="http://schemas.microsoft.com/office/drawing/2014/main" id="{5980EDA7-F0DF-4AD8-9D5F-6D513AE8C9B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938038" y="2534495"/>
            <a:ext cx="755634" cy="223221"/>
          </a:xfrm>
          <a:prstGeom prst="rect">
            <a:avLst/>
          </a:prstGeom>
        </p:spPr>
      </p:pic>
      <p:pic>
        <p:nvPicPr>
          <p:cNvPr id="42" name="Billede 211">
            <a:extLst>
              <a:ext uri="{FF2B5EF4-FFF2-40B4-BE49-F238E27FC236}">
                <a16:creationId xmlns:a16="http://schemas.microsoft.com/office/drawing/2014/main" id="{B7F74AAD-235C-482A-A5FF-CCA930FEA69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925500" y="2635290"/>
            <a:ext cx="865448" cy="137192"/>
          </a:xfrm>
          <a:prstGeom prst="rect">
            <a:avLst/>
          </a:prstGeom>
        </p:spPr>
      </p:pic>
      <p:pic>
        <p:nvPicPr>
          <p:cNvPr id="44" name="Billede 43" descr="Et billede, der indeholder tekst, skilt&#10;&#10;Beskrivelse, der er oprettet med høj sikkerhed">
            <a:extLst>
              <a:ext uri="{FF2B5EF4-FFF2-40B4-BE49-F238E27FC236}">
                <a16:creationId xmlns:a16="http://schemas.microsoft.com/office/drawing/2014/main" id="{D5CCB231-AEE4-4AE5-B088-6429D659400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552849" y="2823453"/>
            <a:ext cx="731190" cy="226701"/>
          </a:xfrm>
          <a:prstGeom prst="rect">
            <a:avLst/>
          </a:prstGeom>
        </p:spPr>
      </p:pic>
      <p:pic>
        <p:nvPicPr>
          <p:cNvPr id="45" name="Billede 44">
            <a:extLst>
              <a:ext uri="{FF2B5EF4-FFF2-40B4-BE49-F238E27FC236}">
                <a16:creationId xmlns:a16="http://schemas.microsoft.com/office/drawing/2014/main" id="{C5EBCE7D-CD58-4BDB-B994-D13A0310F65F}"/>
              </a:ext>
            </a:extLst>
          </p:cNvPr>
          <p:cNvPicPr>
            <a:picLocks noChangeAspect="1"/>
          </p:cNvPicPr>
          <p:nvPr/>
        </p:nvPicPr>
        <p:blipFill>
          <a:blip r:embed="rId13"/>
          <a:stretch>
            <a:fillRect/>
          </a:stretch>
        </p:blipFill>
        <p:spPr>
          <a:xfrm>
            <a:off x="9769740" y="3141244"/>
            <a:ext cx="772332" cy="194691"/>
          </a:xfrm>
          <a:prstGeom prst="rect">
            <a:avLst/>
          </a:prstGeom>
        </p:spPr>
      </p:pic>
      <p:pic>
        <p:nvPicPr>
          <p:cNvPr id="46" name="Picture 4" descr="Billedresultat for Kviknet">
            <a:extLst>
              <a:ext uri="{FF2B5EF4-FFF2-40B4-BE49-F238E27FC236}">
                <a16:creationId xmlns:a16="http://schemas.microsoft.com/office/drawing/2014/main" id="{78E79DDD-E672-4747-9175-5C5C37B1C6DC}"/>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820360" y="3291011"/>
            <a:ext cx="772332" cy="168738"/>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Telenor MaxSpeed – Spendless.dk">
            <a:extLst>
              <a:ext uri="{FF2B5EF4-FFF2-40B4-BE49-F238E27FC236}">
                <a16:creationId xmlns:a16="http://schemas.microsoft.com/office/drawing/2014/main" id="{699229C3-D28D-40D8-92EC-1CAB941FF67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839007" y="3287437"/>
            <a:ext cx="827176" cy="585227"/>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8" descr="Norlys Erhverv">
            <a:extLst>
              <a:ext uri="{FF2B5EF4-FFF2-40B4-BE49-F238E27FC236}">
                <a16:creationId xmlns:a16="http://schemas.microsoft.com/office/drawing/2014/main" id="{567C9D07-5524-4AB3-A733-878BB82FF3AD}"/>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855372" y="3604269"/>
            <a:ext cx="751124" cy="235607"/>
          </a:xfrm>
          <a:prstGeom prst="rect">
            <a:avLst/>
          </a:prstGeom>
          <a:noFill/>
          <a:extLst>
            <a:ext uri="{909E8E84-426E-40DD-AFC4-6F175D3DCCD1}">
              <a14:hiddenFill xmlns:a14="http://schemas.microsoft.com/office/drawing/2010/main">
                <a:solidFill>
                  <a:srgbClr val="FFFFFF"/>
                </a:solidFill>
              </a14:hiddenFill>
            </a:ext>
          </a:extLst>
        </p:spPr>
      </p:pic>
      <p:pic>
        <p:nvPicPr>
          <p:cNvPr id="50" name="Billede 49">
            <a:extLst>
              <a:ext uri="{FF2B5EF4-FFF2-40B4-BE49-F238E27FC236}">
                <a16:creationId xmlns:a16="http://schemas.microsoft.com/office/drawing/2014/main" id="{774F143B-D833-4E17-8ECD-027D862F4FFB}"/>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1152464" y="2927133"/>
            <a:ext cx="958150" cy="409529"/>
          </a:xfrm>
          <a:prstGeom prst="rect">
            <a:avLst/>
          </a:prstGeom>
        </p:spPr>
      </p:pic>
      <p:pic>
        <p:nvPicPr>
          <p:cNvPr id="51" name="Picture 16" descr="Telia">
            <a:extLst>
              <a:ext uri="{FF2B5EF4-FFF2-40B4-BE49-F238E27FC236}">
                <a16:creationId xmlns:a16="http://schemas.microsoft.com/office/drawing/2014/main" id="{27B515EE-98F8-4549-ACE5-03430F143114}"/>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1019297" y="3783679"/>
            <a:ext cx="746134" cy="418828"/>
          </a:xfrm>
          <a:prstGeom prst="rect">
            <a:avLst/>
          </a:prstGeom>
          <a:noFill/>
          <a:extLst>
            <a:ext uri="{909E8E84-426E-40DD-AFC4-6F175D3DCCD1}">
              <a14:hiddenFill xmlns:a14="http://schemas.microsoft.com/office/drawing/2010/main">
                <a:solidFill>
                  <a:srgbClr val="FFFFFF"/>
                </a:solidFill>
              </a14:hiddenFill>
            </a:ext>
          </a:extLst>
        </p:spPr>
      </p:pic>
      <p:pic>
        <p:nvPicPr>
          <p:cNvPr id="52" name="Billede 51">
            <a:extLst>
              <a:ext uri="{FF2B5EF4-FFF2-40B4-BE49-F238E27FC236}">
                <a16:creationId xmlns:a16="http://schemas.microsoft.com/office/drawing/2014/main" id="{36118B6B-92D9-463D-80D8-17CC388F1FA3}"/>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0380676" y="4113521"/>
            <a:ext cx="768831" cy="175657"/>
          </a:xfrm>
          <a:prstGeom prst="rect">
            <a:avLst/>
          </a:prstGeom>
        </p:spPr>
      </p:pic>
      <p:pic>
        <p:nvPicPr>
          <p:cNvPr id="22537" name="Picture 9" descr="ipnordic">
            <a:extLst>
              <a:ext uri="{FF2B5EF4-FFF2-40B4-BE49-F238E27FC236}">
                <a16:creationId xmlns:a16="http://schemas.microsoft.com/office/drawing/2014/main" id="{FEE7D6FC-F7FA-4090-8842-9A65233B7644}"/>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063749" y="3729921"/>
            <a:ext cx="418828" cy="418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43224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C45E7AF-6C60-42F5-8FFA-5BEEBBCD4E15}"/>
              </a:ext>
            </a:extLst>
          </p:cNvPr>
          <p:cNvGraphicFramePr>
            <a:graphicFrameLocks noChangeAspect="1"/>
          </p:cNvGraphicFramePr>
          <p:nvPr>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360" imgH="360" progId="TCLayout.ActiveDocument.1">
                  <p:embed/>
                </p:oleObj>
              </mc:Choice>
              <mc:Fallback>
                <p:oleObj name="think-cell Slide" r:id="rId8" imgW="360" imgH="360" progId="TCLayout.ActiveDocument.1">
                  <p:embed/>
                  <p:pic>
                    <p:nvPicPr>
                      <p:cNvPr id="7" name="Object 6" hidden="1">
                        <a:extLst>
                          <a:ext uri="{FF2B5EF4-FFF2-40B4-BE49-F238E27FC236}">
                            <a16:creationId xmlns:a16="http://schemas.microsoft.com/office/drawing/2014/main" id="{3C45E7AF-6C60-42F5-8FFA-5BEEBBCD4E15}"/>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p:txBody>
          <a:bodyPr>
            <a:spAutoFit/>
          </a:bodyPr>
          <a:lstStyle/>
          <a:p>
            <a:r>
              <a:rPr lang="da-DK"/>
              <a:t>Agenda</a:t>
            </a:r>
            <a:endParaRPr lang="da-DK" dirty="0"/>
          </a:p>
        </p:txBody>
      </p:sp>
      <p:graphicFrame>
        <p:nvGraphicFramePr>
          <p:cNvPr id="4" name="Table 3"/>
          <p:cNvGraphicFramePr>
            <a:graphicFrameLocks noGrp="1"/>
          </p:cNvGraphicFramePr>
          <p:nvPr>
            <p:custDataLst>
              <p:custData r:id="rId4"/>
              <p:tags r:id="rId5"/>
            </p:custDataLst>
            <p:extLst>
              <p:ext uri="{D42A27DB-BD31-4B8C-83A1-F6EECF244321}">
                <p14:modId xmlns:p14="http://schemas.microsoft.com/office/powerpoint/2010/main" val="2402782649"/>
              </p:ext>
            </p:extLst>
          </p:nvPr>
        </p:nvGraphicFramePr>
        <p:xfrm>
          <a:off x="1070330" y="1594332"/>
          <a:ext cx="7461834" cy="2672050"/>
        </p:xfrm>
        <a:graphic>
          <a:graphicData uri="http://schemas.openxmlformats.org/drawingml/2006/table">
            <a:tbl>
              <a:tblPr firstRow="1" bandRow="1">
                <a:tableStyleId>{2D5ABB26-0587-4C30-8999-92F81FD0307C}</a:tableStyleId>
              </a:tblPr>
              <a:tblGrid>
                <a:gridCol w="7461834">
                  <a:extLst>
                    <a:ext uri="{9D8B030D-6E8A-4147-A177-3AD203B41FA5}">
                      <a16:colId xmlns:a16="http://schemas.microsoft.com/office/drawing/2014/main" val="1367209598"/>
                    </a:ext>
                  </a:extLst>
                </a:gridCol>
              </a:tblGrid>
              <a:tr h="534410">
                <a:tc>
                  <a:txBody>
                    <a:bodyPr/>
                    <a:lstStyle/>
                    <a:p>
                      <a:pPr marL="539750" lvl="0" indent="-539750" algn="l" rtl="0" eaLnBrk="1" fontAlgn="auto" hangingPunct="1">
                        <a:lnSpc>
                          <a:spcPct val="100000"/>
                        </a:lnSpc>
                        <a:spcBef>
                          <a:spcPts val="0"/>
                        </a:spcBef>
                        <a:spcAft>
                          <a:spcPts val="0"/>
                        </a:spcAft>
                        <a:buClrTx/>
                        <a:buFont typeface="+mj-lt"/>
                        <a:buAutoNum type="arabicPeriod"/>
                      </a:pPr>
                      <a:r>
                        <a:rPr lang="da-DK" sz="2400" b="1" baseline="0" noProof="0" dirty="0">
                          <a:solidFill>
                            <a:srgbClr val="002060"/>
                          </a:solidFill>
                          <a:latin typeface="TDC NET" panose="00000500000000000000" pitchFamily="2" charset="0"/>
                          <a:ea typeface="+mn-ea"/>
                          <a:cs typeface="+mn-cs"/>
                          <a:sym typeface="TDC NET" panose="00000500000000000000" pitchFamily="2" charset="0"/>
                        </a:rPr>
                        <a:t>TDC NET introduktion</a:t>
                      </a:r>
                    </a:p>
                  </a:txBody>
                  <a:tcPr marL="68580" marR="68580" marT="34290" marB="34290" anchor="ctr">
                    <a:lnL w="0">
                      <a:solidFill>
                        <a:srgbClr val="FFFFFF"/>
                      </a:solidFill>
                    </a:lnL>
                    <a:lnR w="0">
                      <a:solidFill>
                        <a:srgbClr val="FFFFFF"/>
                      </a:solidFill>
                    </a:lnR>
                    <a:lnT w="0">
                      <a:solidFill>
                        <a:srgbClr val="FFFFFF"/>
                      </a:solidFill>
                    </a:lnT>
                    <a:lnB w="0">
                      <a:solidFill>
                        <a:srgbClr val="FFFFFF"/>
                      </a:solidFill>
                    </a:lnB>
                    <a:lnTlToBr w="12700" cmpd="sng">
                      <a:noFill/>
                      <a:prstDash val="solid"/>
                    </a:lnTlToBr>
                    <a:lnBlToTr w="12700" cmpd="sng">
                      <a:noFill/>
                      <a:prstDash val="solid"/>
                    </a:lnBlToTr>
                    <a:noFill/>
                  </a:tcPr>
                </a:tc>
                <a:extLst>
                  <a:ext uri="{0D108BD9-81ED-4DB2-BD59-A6C34878D82A}">
                    <a16:rowId xmlns:a16="http://schemas.microsoft.com/office/drawing/2014/main" val="3442068709"/>
                  </a:ext>
                </a:extLst>
              </a:tr>
              <a:tr h="534410">
                <a:tc>
                  <a:txBody>
                    <a:bodyPr/>
                    <a:lstStyle/>
                    <a:p>
                      <a:pPr marL="539750" lvl="0" indent="-539750" algn="l" rtl="0" eaLnBrk="1" fontAlgn="auto" hangingPunct="1">
                        <a:lnSpc>
                          <a:spcPct val="100000"/>
                        </a:lnSpc>
                        <a:spcBef>
                          <a:spcPts val="0"/>
                        </a:spcBef>
                        <a:spcAft>
                          <a:spcPts val="0"/>
                        </a:spcAft>
                        <a:buClrTx/>
                        <a:buFont typeface="+mj-lt"/>
                        <a:buAutoNum type="arabicPeriod" startAt="2"/>
                      </a:pPr>
                      <a:r>
                        <a:rPr lang="da-DK" sz="2400" b="1" baseline="0" noProof="0" dirty="0">
                          <a:solidFill>
                            <a:schemeClr val="accent2"/>
                          </a:solidFill>
                          <a:latin typeface="TDC NET" panose="00000500000000000000" pitchFamily="2" charset="0"/>
                          <a:ea typeface="+mn-ea"/>
                          <a:cs typeface="+mn-cs"/>
                          <a:sym typeface="TDC NET" panose="00000500000000000000" pitchFamily="2" charset="0"/>
                        </a:rPr>
                        <a:t>Hvorfor vælge tilslutning til TDC NET Fiber?</a:t>
                      </a:r>
                    </a:p>
                  </a:txBody>
                  <a:tcPr marL="68580" marR="68580" marT="34290" marB="34290" anchor="ctr">
                    <a:lnL w="0">
                      <a:solidFill>
                        <a:srgbClr val="FFFFFF"/>
                      </a:solidFill>
                    </a:lnL>
                    <a:lnR w="0">
                      <a:solidFill>
                        <a:srgbClr val="FFFFFF"/>
                      </a:solidFill>
                    </a:lnR>
                    <a:lnT w="0">
                      <a:solidFill>
                        <a:srgbClr val="FFFFFF"/>
                      </a:solidFill>
                    </a:lnT>
                    <a:lnB w="0">
                      <a:solidFill>
                        <a:srgbClr val="FFFFFF"/>
                      </a:solidFill>
                    </a:lnB>
                    <a:lnTlToBr w="12700" cmpd="sng">
                      <a:noFill/>
                      <a:prstDash val="solid"/>
                    </a:lnTlToBr>
                    <a:lnBlToTr w="12700" cmpd="sng">
                      <a:noFill/>
                      <a:prstDash val="solid"/>
                    </a:lnBlToTr>
                    <a:noFill/>
                  </a:tcPr>
                </a:tc>
                <a:extLst>
                  <a:ext uri="{0D108BD9-81ED-4DB2-BD59-A6C34878D82A}">
                    <a16:rowId xmlns:a16="http://schemas.microsoft.com/office/drawing/2014/main" val="1001450701"/>
                  </a:ext>
                </a:extLst>
              </a:tr>
              <a:tr h="534410">
                <a:tc>
                  <a:txBody>
                    <a:bodyPr/>
                    <a:lstStyle/>
                    <a:p>
                      <a:pPr marL="517525" lvl="0" indent="-517525" algn="l" rtl="0" eaLnBrk="1" fontAlgn="auto" hangingPunct="1">
                        <a:lnSpc>
                          <a:spcPct val="100000"/>
                        </a:lnSpc>
                        <a:spcBef>
                          <a:spcPts val="0"/>
                        </a:spcBef>
                        <a:spcAft>
                          <a:spcPts val="0"/>
                        </a:spcAft>
                        <a:buClrTx/>
                        <a:buFont typeface="+mj-lt"/>
                        <a:buAutoNum type="arabicPeriod" startAt="3"/>
                      </a:pPr>
                      <a:r>
                        <a:rPr lang="da-DK" sz="2400" b="1" baseline="0" noProof="0" dirty="0">
                          <a:solidFill>
                            <a:schemeClr val="accent1"/>
                          </a:solidFill>
                          <a:latin typeface="TDC NET" panose="00000500000000000000" pitchFamily="2" charset="0"/>
                          <a:ea typeface="+mn-ea"/>
                          <a:cs typeface="+mn-cs"/>
                          <a:sym typeface="TDC NET" panose="00000500000000000000" pitchFamily="2" charset="0"/>
                        </a:rPr>
                        <a:t>Hvordan med det praktiske?</a:t>
                      </a:r>
                    </a:p>
                  </a:txBody>
                  <a:tcPr marL="68580" marR="68580" marT="34290" marB="34290" anchor="ctr">
                    <a:lnL w="0">
                      <a:solidFill>
                        <a:srgbClr val="FFFFFF"/>
                      </a:solidFill>
                    </a:lnL>
                    <a:lnR w="0">
                      <a:solidFill>
                        <a:srgbClr val="FFFFFF"/>
                      </a:solidFill>
                    </a:lnR>
                    <a:lnT w="0">
                      <a:solidFill>
                        <a:srgbClr val="FFFFFF"/>
                      </a:solidFill>
                    </a:lnT>
                    <a:lnB w="0">
                      <a:solidFill>
                        <a:srgbClr val="FFFFFF"/>
                      </a:solidFill>
                    </a:lnB>
                    <a:lnTlToBr w="12700" cmpd="sng">
                      <a:noFill/>
                      <a:prstDash val="solid"/>
                    </a:lnTlToBr>
                    <a:lnBlToTr w="12700" cmpd="sng">
                      <a:noFill/>
                      <a:prstDash val="solid"/>
                    </a:lnBlToTr>
                    <a:noFill/>
                  </a:tcPr>
                </a:tc>
                <a:extLst>
                  <a:ext uri="{0D108BD9-81ED-4DB2-BD59-A6C34878D82A}">
                    <a16:rowId xmlns:a16="http://schemas.microsoft.com/office/drawing/2014/main" val="4012231103"/>
                  </a:ext>
                </a:extLst>
              </a:tr>
              <a:tr h="534410">
                <a:tc>
                  <a:txBody>
                    <a:bodyPr/>
                    <a:lstStyle/>
                    <a:p>
                      <a:pPr marL="517525" marR="0" lvl="0" indent="-517525" algn="l" defTabSz="914400" rtl="0" eaLnBrk="1" fontAlgn="auto" latinLnBrk="0" hangingPunct="1">
                        <a:lnSpc>
                          <a:spcPct val="100000"/>
                        </a:lnSpc>
                        <a:spcBef>
                          <a:spcPts val="0"/>
                        </a:spcBef>
                        <a:spcAft>
                          <a:spcPts val="0"/>
                        </a:spcAft>
                        <a:buClrTx/>
                        <a:buSzTx/>
                        <a:buFont typeface="+mj-lt"/>
                        <a:buAutoNum type="arabicPeriod" startAt="4"/>
                        <a:tabLst/>
                        <a:defRPr/>
                      </a:pPr>
                      <a:r>
                        <a:rPr kumimoji="0" lang="da-DK" sz="2400" b="1" i="0" u="none" strike="noStrike" kern="1200" cap="none" spc="0" normalizeH="0" baseline="0" noProof="0" dirty="0">
                          <a:ln>
                            <a:noFill/>
                          </a:ln>
                          <a:solidFill>
                            <a:schemeClr val="accent2"/>
                          </a:solidFill>
                          <a:effectLst/>
                          <a:uLnTx/>
                          <a:uFillTx/>
                          <a:latin typeface="TDC NET" panose="00000500000000000000" pitchFamily="2" charset="0"/>
                          <a:ea typeface="+mn-ea"/>
                          <a:cs typeface="+mn-cs"/>
                          <a:sym typeface="TDC NET" panose="00000500000000000000" pitchFamily="2" charset="0"/>
                        </a:rPr>
                        <a:t>Opsummering, spørgsmål</a:t>
                      </a:r>
                    </a:p>
                  </a:txBody>
                  <a:tcPr marL="68580" marR="68580" marT="34290" marB="34290" anchor="ctr">
                    <a:lnL w="0">
                      <a:solidFill>
                        <a:srgbClr val="FFFFFF"/>
                      </a:solidFill>
                    </a:lnL>
                    <a:lnR w="0">
                      <a:solidFill>
                        <a:srgbClr val="FFFFFF"/>
                      </a:solidFill>
                    </a:lnR>
                    <a:lnT w="0">
                      <a:solidFill>
                        <a:srgbClr val="FFFFFF"/>
                      </a:solidFill>
                    </a:lnT>
                    <a:lnB w="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4696943"/>
                  </a:ext>
                </a:extLst>
              </a:tr>
              <a:tr h="534410">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da-DK" sz="2400" b="1" i="0" u="none" strike="noStrike" kern="1200" cap="none" spc="0" normalizeH="0" baseline="0" noProof="0" dirty="0">
                        <a:ln>
                          <a:noFill/>
                        </a:ln>
                        <a:solidFill>
                          <a:schemeClr val="accent2">
                            <a:lumMod val="100000"/>
                          </a:schemeClr>
                        </a:solidFill>
                        <a:effectLst/>
                        <a:uLnTx/>
                        <a:uFillTx/>
                        <a:latin typeface="TDC NET" panose="00000500000000000000" pitchFamily="2" charset="0"/>
                        <a:ea typeface="+mn-ea"/>
                        <a:cs typeface="+mn-cs"/>
                        <a:sym typeface="TDC NET" panose="00000500000000000000" pitchFamily="2" charset="0"/>
                      </a:endParaRPr>
                    </a:p>
                  </a:txBody>
                  <a:tcPr marL="68580" marR="68580" marT="34290" marB="34290" anchor="ctr">
                    <a:lnL w="0">
                      <a:solidFill>
                        <a:srgbClr val="FFFFFF"/>
                      </a:solidFill>
                    </a:lnL>
                    <a:lnR w="0">
                      <a:solidFill>
                        <a:srgbClr val="FFFFFF"/>
                      </a:solidFill>
                    </a:lnR>
                    <a:lnT w="0" cap="flat" cmpd="sng" algn="ctr">
                      <a:solidFill>
                        <a:srgbClr val="FFFFFF"/>
                      </a:solidFill>
                      <a:prstDash val="solid"/>
                      <a:round/>
                      <a:headEnd type="none" w="med" len="med"/>
                      <a:tailEnd type="none" w="med" len="med"/>
                    </a:lnT>
                    <a:lnB w="0">
                      <a:solidFill>
                        <a:srgbClr val="FFFFFF"/>
                      </a:solidFill>
                    </a:lnB>
                    <a:lnTlToBr w="12700" cmpd="sng">
                      <a:noFill/>
                      <a:prstDash val="solid"/>
                    </a:lnTlToBr>
                    <a:lnBlToTr w="12700" cmpd="sng">
                      <a:noFill/>
                      <a:prstDash val="solid"/>
                    </a:lnBlToTr>
                    <a:noFill/>
                  </a:tcPr>
                </a:tc>
                <a:extLst>
                  <a:ext uri="{0D108BD9-81ED-4DB2-BD59-A6C34878D82A}">
                    <a16:rowId xmlns:a16="http://schemas.microsoft.com/office/drawing/2014/main" val="4126920813"/>
                  </a:ext>
                </a:extLst>
              </a:tr>
            </a:tbl>
          </a:graphicData>
        </a:graphic>
      </p:graphicFrame>
      <p:sp>
        <p:nvSpPr>
          <p:cNvPr id="8" name="Grafik 267">
            <a:extLst>
              <a:ext uri="{FF2B5EF4-FFF2-40B4-BE49-F238E27FC236}">
                <a16:creationId xmlns:a16="http://schemas.microsoft.com/office/drawing/2014/main" id="{7DA04FCF-2F5F-4CE9-921B-692692BE2829}"/>
              </a:ext>
            </a:extLst>
          </p:cNvPr>
          <p:cNvSpPr/>
          <p:nvPr>
            <p:custDataLst>
              <p:tags r:id="rId6"/>
            </p:custDataLst>
          </p:nvPr>
        </p:nvSpPr>
        <p:spPr>
          <a:xfrm>
            <a:off x="489146" y="2774337"/>
            <a:ext cx="412287" cy="312039"/>
          </a:xfrm>
          <a:custGeom>
            <a:avLst/>
            <a:gdLst>
              <a:gd name="connsiteX0" fmla="*/ 257157 w 412287"/>
              <a:gd name="connsiteY0" fmla="*/ 0 h 312039"/>
              <a:gd name="connsiteX1" fmla="*/ 228198 w 412287"/>
              <a:gd name="connsiteY1" fmla="*/ 28959 h 312039"/>
              <a:gd name="connsiteX2" fmla="*/ 335675 w 412287"/>
              <a:gd name="connsiteY2" fmla="*/ 136422 h 312039"/>
              <a:gd name="connsiteX3" fmla="*/ 0 w 412287"/>
              <a:gd name="connsiteY3" fmla="*/ 136422 h 312039"/>
              <a:gd name="connsiteX4" fmla="*/ 0 w 412287"/>
              <a:gd name="connsiteY4" fmla="*/ 177354 h 312039"/>
              <a:gd name="connsiteX5" fmla="*/ 334207 w 412287"/>
              <a:gd name="connsiteY5" fmla="*/ 177354 h 312039"/>
              <a:gd name="connsiteX6" fmla="*/ 228227 w 412287"/>
              <a:gd name="connsiteY6" fmla="*/ 283363 h 312039"/>
              <a:gd name="connsiteX7" fmla="*/ 257185 w 412287"/>
              <a:gd name="connsiteY7" fmla="*/ 312322 h 312039"/>
              <a:gd name="connsiteX8" fmla="*/ 413318 w 412287"/>
              <a:gd name="connsiteY8" fmla="*/ 156147 h 312039"/>
              <a:gd name="connsiteX9" fmla="*/ 257157 w 412287"/>
              <a:gd name="connsiteY9" fmla="*/ 0 h 312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2287" h="312039">
                <a:moveTo>
                  <a:pt x="257157" y="0"/>
                </a:moveTo>
                <a:lnTo>
                  <a:pt x="228198" y="28959"/>
                </a:lnTo>
                <a:lnTo>
                  <a:pt x="335675" y="136422"/>
                </a:lnTo>
                <a:lnTo>
                  <a:pt x="0" y="136422"/>
                </a:lnTo>
                <a:lnTo>
                  <a:pt x="0" y="177354"/>
                </a:lnTo>
                <a:lnTo>
                  <a:pt x="334207" y="177354"/>
                </a:lnTo>
                <a:lnTo>
                  <a:pt x="228227" y="283363"/>
                </a:lnTo>
                <a:lnTo>
                  <a:pt x="257185" y="312322"/>
                </a:lnTo>
                <a:lnTo>
                  <a:pt x="413318" y="156147"/>
                </a:lnTo>
                <a:lnTo>
                  <a:pt x="257157" y="0"/>
                </a:lnTo>
                <a:close/>
              </a:path>
            </a:pathLst>
          </a:custGeom>
          <a:solidFill>
            <a:srgbClr val="3755D7"/>
          </a:solidFill>
          <a:ln w="1401" cap="flat">
            <a:noFill/>
            <a:prstDash val="solid"/>
            <a:miter/>
          </a:ln>
        </p:spPr>
        <p:txBody>
          <a:bodyPr rtlCol="0" anchor="ctr"/>
          <a:lstStyle/>
          <a:p>
            <a:endParaRPr lang="da-DK" dirty="0"/>
          </a:p>
        </p:txBody>
      </p:sp>
    </p:spTree>
    <p:custDataLst>
      <p:custData r:id="rId1"/>
      <p:tags r:id="rId2"/>
    </p:custDataLst>
    <p:extLst>
      <p:ext uri="{BB962C8B-B14F-4D97-AF65-F5344CB8AC3E}">
        <p14:creationId xmlns:p14="http://schemas.microsoft.com/office/powerpoint/2010/main" val="41858109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itel 1">
            <a:extLst>
              <a:ext uri="{FF2B5EF4-FFF2-40B4-BE49-F238E27FC236}">
                <a16:creationId xmlns:a16="http://schemas.microsoft.com/office/drawing/2014/main" id="{46567D2E-D29D-4EC7-8C14-9F4497AEA237}"/>
              </a:ext>
            </a:extLst>
          </p:cNvPr>
          <p:cNvSpPr>
            <a:spLocks noGrp="1"/>
          </p:cNvSpPr>
          <p:nvPr>
            <p:ph type="ctrTitle"/>
          </p:nvPr>
        </p:nvSpPr>
        <p:spPr>
          <a:xfrm>
            <a:off x="1" y="651921"/>
            <a:ext cx="12192000" cy="812530"/>
          </a:xfrm>
        </p:spPr>
        <p:txBody>
          <a:bodyPr>
            <a:normAutofit/>
          </a:bodyPr>
          <a:lstStyle/>
          <a:p>
            <a:pPr algn="ctr"/>
            <a:r>
              <a:rPr lang="da-DK" dirty="0"/>
              <a:t>Overblik over fiberleverance</a:t>
            </a:r>
          </a:p>
        </p:txBody>
      </p:sp>
      <p:sp>
        <p:nvSpPr>
          <p:cNvPr id="66" name="Pil: vinkel 65">
            <a:extLst>
              <a:ext uri="{FF2B5EF4-FFF2-40B4-BE49-F238E27FC236}">
                <a16:creationId xmlns:a16="http://schemas.microsoft.com/office/drawing/2014/main" id="{756B8597-9692-49F9-8DF6-AEC32EB8CD7C}"/>
              </a:ext>
            </a:extLst>
          </p:cNvPr>
          <p:cNvSpPr/>
          <p:nvPr/>
        </p:nvSpPr>
        <p:spPr>
          <a:xfrm>
            <a:off x="5365159" y="2485947"/>
            <a:ext cx="2348074" cy="958915"/>
          </a:xfrm>
          <a:prstGeom prst="chevron">
            <a:avLst/>
          </a:prstGeom>
          <a:solidFill>
            <a:schemeClr val="accent3"/>
          </a:solidFill>
          <a:ln>
            <a:solidFill>
              <a:schemeClr val="tx1"/>
            </a:solidFill>
          </a:ln>
        </p:spPr>
        <p:style>
          <a:lnRef idx="0">
            <a:scrgbClr r="0" g="0" b="0"/>
          </a:lnRef>
          <a:fillRef idx="0">
            <a:scrgbClr r="0" g="0" b="0"/>
          </a:fillRef>
          <a:effectRef idx="0">
            <a:scrgbClr r="0" g="0" b="0"/>
          </a:effectRef>
          <a:fontRef idx="minor">
            <a:schemeClr val="lt1"/>
          </a:fontRef>
        </p:style>
        <p:txBody>
          <a:bodyPr lIns="72000" tIns="36000" rIns="72000" bIns="36000" rtlCol="0" anchor="ctr"/>
          <a:lstStyle/>
          <a:p>
            <a:pPr algn="l">
              <a:lnSpc>
                <a:spcPct val="90000"/>
              </a:lnSpc>
            </a:pPr>
            <a:endParaRPr lang="da-DK" sz="1400" noProof="0" dirty="0" err="1">
              <a:solidFill>
                <a:schemeClr val="tx1"/>
              </a:solidFill>
            </a:endParaRPr>
          </a:p>
        </p:txBody>
      </p:sp>
      <p:sp>
        <p:nvSpPr>
          <p:cNvPr id="69" name="Pil: pentagon 68">
            <a:extLst>
              <a:ext uri="{FF2B5EF4-FFF2-40B4-BE49-F238E27FC236}">
                <a16:creationId xmlns:a16="http://schemas.microsoft.com/office/drawing/2014/main" id="{6CBF39A1-2BD4-4992-91E3-A4CBA09B73EB}"/>
              </a:ext>
            </a:extLst>
          </p:cNvPr>
          <p:cNvSpPr/>
          <p:nvPr/>
        </p:nvSpPr>
        <p:spPr>
          <a:xfrm>
            <a:off x="1743024" y="2477527"/>
            <a:ext cx="1975749" cy="962244"/>
          </a:xfrm>
          <a:prstGeom prst="homePlate">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l">
              <a:lnSpc>
                <a:spcPct val="90000"/>
              </a:lnSpc>
            </a:pPr>
            <a:endParaRPr lang="da-DK" sz="1400" noProof="0" dirty="0" err="1"/>
          </a:p>
        </p:txBody>
      </p:sp>
      <p:sp>
        <p:nvSpPr>
          <p:cNvPr id="70" name="Tekstfelt 69">
            <a:extLst>
              <a:ext uri="{FF2B5EF4-FFF2-40B4-BE49-F238E27FC236}">
                <a16:creationId xmlns:a16="http://schemas.microsoft.com/office/drawing/2014/main" id="{E75F93F2-3557-488E-B66E-F6995E54098C}"/>
              </a:ext>
            </a:extLst>
          </p:cNvPr>
          <p:cNvSpPr txBox="1"/>
          <p:nvPr/>
        </p:nvSpPr>
        <p:spPr bwMode="gray">
          <a:xfrm>
            <a:off x="2791531" y="3067402"/>
            <a:ext cx="749280" cy="123111"/>
          </a:xfrm>
          <a:prstGeom prst="rect">
            <a:avLst/>
          </a:prstGeom>
          <a:noFill/>
        </p:spPr>
        <p:txBody>
          <a:bodyPr vert="horz" wrap="square" lIns="0" tIns="0" rIns="0" bIns="0" rtlCol="0">
            <a:spAutoFit/>
          </a:bodyPr>
          <a:lstStyle/>
          <a:p>
            <a:pPr algn="ctr"/>
            <a:r>
              <a:rPr lang="da-DK" sz="800" b="1" kern="0" dirty="0">
                <a:solidFill>
                  <a:schemeClr val="accent2"/>
                </a:solidFill>
                <a:latin typeface="+mj-lt"/>
              </a:rPr>
              <a:t>Opstart</a:t>
            </a:r>
          </a:p>
        </p:txBody>
      </p:sp>
      <p:grpSp>
        <p:nvGrpSpPr>
          <p:cNvPr id="71" name="Grafik 67">
            <a:extLst>
              <a:ext uri="{FF2B5EF4-FFF2-40B4-BE49-F238E27FC236}">
                <a16:creationId xmlns:a16="http://schemas.microsoft.com/office/drawing/2014/main" id="{5608C48E-6C9A-46A9-8B67-E4D4F75D6462}"/>
              </a:ext>
            </a:extLst>
          </p:cNvPr>
          <p:cNvGrpSpPr>
            <a:grpSpLocks noChangeAspect="1"/>
          </p:cNvGrpSpPr>
          <p:nvPr/>
        </p:nvGrpSpPr>
        <p:grpSpPr>
          <a:xfrm>
            <a:off x="2326088" y="2627022"/>
            <a:ext cx="269092" cy="360000"/>
            <a:chOff x="758926" y="3404852"/>
            <a:chExt cx="405595" cy="542620"/>
          </a:xfrm>
        </p:grpSpPr>
        <p:sp>
          <p:nvSpPr>
            <p:cNvPr id="72" name="Freeform: Shape 221">
              <a:extLst>
                <a:ext uri="{FF2B5EF4-FFF2-40B4-BE49-F238E27FC236}">
                  <a16:creationId xmlns:a16="http://schemas.microsoft.com/office/drawing/2014/main" id="{DFCDA42F-5E7C-41EF-81F6-4BE7F26C3752}"/>
                </a:ext>
              </a:extLst>
            </p:cNvPr>
            <p:cNvSpPr/>
            <p:nvPr/>
          </p:nvSpPr>
          <p:spPr>
            <a:xfrm>
              <a:off x="758926" y="3404852"/>
              <a:ext cx="405595" cy="542620"/>
            </a:xfrm>
            <a:custGeom>
              <a:avLst/>
              <a:gdLst>
                <a:gd name="connsiteX0" fmla="*/ 0 w 405594"/>
                <a:gd name="connsiteY0" fmla="*/ 0 h 542620"/>
                <a:gd name="connsiteX1" fmla="*/ 0 w 405594"/>
                <a:gd name="connsiteY1" fmla="*/ 543292 h 542620"/>
                <a:gd name="connsiteX2" fmla="*/ 405937 w 405594"/>
                <a:gd name="connsiteY2" fmla="*/ 543292 h 542620"/>
                <a:gd name="connsiteX3" fmla="*/ 405937 w 405594"/>
                <a:gd name="connsiteY3" fmla="*/ 0 h 542620"/>
                <a:gd name="connsiteX4" fmla="*/ 367981 w 405594"/>
                <a:gd name="connsiteY4" fmla="*/ 505349 h 542620"/>
                <a:gd name="connsiteX5" fmla="*/ 38011 w 405594"/>
                <a:gd name="connsiteY5" fmla="*/ 505349 h 542620"/>
                <a:gd name="connsiteX6" fmla="*/ 38011 w 405594"/>
                <a:gd name="connsiteY6" fmla="*/ 38093 h 542620"/>
                <a:gd name="connsiteX7" fmla="*/ 367981 w 405594"/>
                <a:gd name="connsiteY7" fmla="*/ 38093 h 542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5594" h="542620">
                  <a:moveTo>
                    <a:pt x="0" y="0"/>
                  </a:moveTo>
                  <a:lnTo>
                    <a:pt x="0" y="543292"/>
                  </a:lnTo>
                  <a:lnTo>
                    <a:pt x="405937" y="543292"/>
                  </a:lnTo>
                  <a:lnTo>
                    <a:pt x="405937" y="0"/>
                  </a:lnTo>
                  <a:close/>
                  <a:moveTo>
                    <a:pt x="367981" y="505349"/>
                  </a:moveTo>
                  <a:lnTo>
                    <a:pt x="38011" y="505349"/>
                  </a:lnTo>
                  <a:lnTo>
                    <a:pt x="38011" y="38093"/>
                  </a:lnTo>
                  <a:lnTo>
                    <a:pt x="367981" y="38093"/>
                  </a:lnTo>
                  <a:close/>
                </a:path>
              </a:pathLst>
            </a:custGeom>
            <a:solidFill>
              <a:srgbClr val="3755D7"/>
            </a:solidFill>
            <a:ln w="1363" cap="flat">
              <a:noFill/>
              <a:prstDash val="solid"/>
              <a:miter/>
            </a:ln>
          </p:spPr>
          <p:txBody>
            <a:bodyPr rtlCol="0" anchor="ctr"/>
            <a:lstStyle/>
            <a:p>
              <a:endParaRPr lang="en-GB">
                <a:latin typeface="+mj-lt"/>
              </a:endParaRPr>
            </a:p>
          </p:txBody>
        </p:sp>
        <p:sp>
          <p:nvSpPr>
            <p:cNvPr id="73" name="Freeform: Shape 222">
              <a:extLst>
                <a:ext uri="{FF2B5EF4-FFF2-40B4-BE49-F238E27FC236}">
                  <a16:creationId xmlns:a16="http://schemas.microsoft.com/office/drawing/2014/main" id="{EA125C90-1BBE-4401-8C15-2ED123857E7B}"/>
                </a:ext>
              </a:extLst>
            </p:cNvPr>
            <p:cNvSpPr/>
            <p:nvPr/>
          </p:nvSpPr>
          <p:spPr>
            <a:xfrm>
              <a:off x="843745" y="3502716"/>
              <a:ext cx="119212" cy="36997"/>
            </a:xfrm>
            <a:custGeom>
              <a:avLst/>
              <a:gdLst>
                <a:gd name="connsiteX0" fmla="*/ 0 w 119212"/>
                <a:gd name="connsiteY0" fmla="*/ 0 h 36996"/>
                <a:gd name="connsiteX1" fmla="*/ 119678 w 119212"/>
                <a:gd name="connsiteY1" fmla="*/ 0 h 36996"/>
                <a:gd name="connsiteX2" fmla="*/ 119678 w 119212"/>
                <a:gd name="connsiteY2" fmla="*/ 38011 h 36996"/>
                <a:gd name="connsiteX3" fmla="*/ 0 w 119212"/>
                <a:gd name="connsiteY3" fmla="*/ 38011 h 36996"/>
              </a:gdLst>
              <a:ahLst/>
              <a:cxnLst>
                <a:cxn ang="0">
                  <a:pos x="connsiteX0" y="connsiteY0"/>
                </a:cxn>
                <a:cxn ang="0">
                  <a:pos x="connsiteX1" y="connsiteY1"/>
                </a:cxn>
                <a:cxn ang="0">
                  <a:pos x="connsiteX2" y="connsiteY2"/>
                </a:cxn>
                <a:cxn ang="0">
                  <a:pos x="connsiteX3" y="connsiteY3"/>
                </a:cxn>
              </a:cxnLst>
              <a:rect l="l" t="t" r="r" b="b"/>
              <a:pathLst>
                <a:path w="119212" h="36996">
                  <a:moveTo>
                    <a:pt x="0" y="0"/>
                  </a:moveTo>
                  <a:lnTo>
                    <a:pt x="119678" y="0"/>
                  </a:lnTo>
                  <a:lnTo>
                    <a:pt x="119678" y="38011"/>
                  </a:lnTo>
                  <a:lnTo>
                    <a:pt x="0" y="38011"/>
                  </a:lnTo>
                  <a:close/>
                </a:path>
              </a:pathLst>
            </a:custGeom>
            <a:solidFill>
              <a:srgbClr val="3755D7"/>
            </a:solidFill>
            <a:ln w="1363" cap="flat">
              <a:noFill/>
              <a:prstDash val="solid"/>
              <a:miter/>
            </a:ln>
          </p:spPr>
          <p:txBody>
            <a:bodyPr rtlCol="0" anchor="ctr"/>
            <a:lstStyle/>
            <a:p>
              <a:endParaRPr lang="en-GB">
                <a:latin typeface="+mj-lt"/>
              </a:endParaRPr>
            </a:p>
          </p:txBody>
        </p:sp>
        <p:sp>
          <p:nvSpPr>
            <p:cNvPr id="74" name="Freeform: Shape 223">
              <a:extLst>
                <a:ext uri="{FF2B5EF4-FFF2-40B4-BE49-F238E27FC236}">
                  <a16:creationId xmlns:a16="http://schemas.microsoft.com/office/drawing/2014/main" id="{D2C86031-ACA7-411F-8E4D-DC4522F212B1}"/>
                </a:ext>
              </a:extLst>
            </p:cNvPr>
            <p:cNvSpPr/>
            <p:nvPr/>
          </p:nvSpPr>
          <p:spPr>
            <a:xfrm>
              <a:off x="843745" y="3813681"/>
              <a:ext cx="119212" cy="36997"/>
            </a:xfrm>
            <a:custGeom>
              <a:avLst/>
              <a:gdLst>
                <a:gd name="connsiteX0" fmla="*/ 0 w 119212"/>
                <a:gd name="connsiteY0" fmla="*/ 0 h 36996"/>
                <a:gd name="connsiteX1" fmla="*/ 119678 w 119212"/>
                <a:gd name="connsiteY1" fmla="*/ 0 h 36996"/>
                <a:gd name="connsiteX2" fmla="*/ 119678 w 119212"/>
                <a:gd name="connsiteY2" fmla="*/ 38011 h 36996"/>
                <a:gd name="connsiteX3" fmla="*/ 0 w 119212"/>
                <a:gd name="connsiteY3" fmla="*/ 38011 h 36996"/>
              </a:gdLst>
              <a:ahLst/>
              <a:cxnLst>
                <a:cxn ang="0">
                  <a:pos x="connsiteX0" y="connsiteY0"/>
                </a:cxn>
                <a:cxn ang="0">
                  <a:pos x="connsiteX1" y="connsiteY1"/>
                </a:cxn>
                <a:cxn ang="0">
                  <a:pos x="connsiteX2" y="connsiteY2"/>
                </a:cxn>
                <a:cxn ang="0">
                  <a:pos x="connsiteX3" y="connsiteY3"/>
                </a:cxn>
              </a:cxnLst>
              <a:rect l="l" t="t" r="r" b="b"/>
              <a:pathLst>
                <a:path w="119212" h="36996">
                  <a:moveTo>
                    <a:pt x="0" y="0"/>
                  </a:moveTo>
                  <a:lnTo>
                    <a:pt x="119678" y="0"/>
                  </a:lnTo>
                  <a:lnTo>
                    <a:pt x="119678" y="38011"/>
                  </a:lnTo>
                  <a:lnTo>
                    <a:pt x="0" y="38011"/>
                  </a:lnTo>
                  <a:close/>
                </a:path>
              </a:pathLst>
            </a:custGeom>
            <a:solidFill>
              <a:srgbClr val="3755D7"/>
            </a:solidFill>
            <a:ln w="1363" cap="flat">
              <a:noFill/>
              <a:prstDash val="solid"/>
              <a:miter/>
            </a:ln>
          </p:spPr>
          <p:txBody>
            <a:bodyPr rtlCol="0" anchor="ctr"/>
            <a:lstStyle/>
            <a:p>
              <a:endParaRPr lang="en-GB">
                <a:latin typeface="+mj-lt"/>
              </a:endParaRPr>
            </a:p>
          </p:txBody>
        </p:sp>
        <p:sp>
          <p:nvSpPr>
            <p:cNvPr id="75" name="Freeform: Shape 224">
              <a:extLst>
                <a:ext uri="{FF2B5EF4-FFF2-40B4-BE49-F238E27FC236}">
                  <a16:creationId xmlns:a16="http://schemas.microsoft.com/office/drawing/2014/main" id="{688EB4B6-609F-40FF-88A9-573320499AA2}"/>
                </a:ext>
              </a:extLst>
            </p:cNvPr>
            <p:cNvSpPr/>
            <p:nvPr/>
          </p:nvSpPr>
          <p:spPr>
            <a:xfrm>
              <a:off x="843745" y="3579957"/>
              <a:ext cx="232943" cy="36997"/>
            </a:xfrm>
            <a:custGeom>
              <a:avLst/>
              <a:gdLst>
                <a:gd name="connsiteX0" fmla="*/ 0 w 232943"/>
                <a:gd name="connsiteY0" fmla="*/ 0 h 36996"/>
                <a:gd name="connsiteX1" fmla="*/ 233806 w 232943"/>
                <a:gd name="connsiteY1" fmla="*/ 0 h 36996"/>
                <a:gd name="connsiteX2" fmla="*/ 233806 w 232943"/>
                <a:gd name="connsiteY2" fmla="*/ 38011 h 36996"/>
                <a:gd name="connsiteX3" fmla="*/ 0 w 232943"/>
                <a:gd name="connsiteY3" fmla="*/ 38011 h 36996"/>
              </a:gdLst>
              <a:ahLst/>
              <a:cxnLst>
                <a:cxn ang="0">
                  <a:pos x="connsiteX0" y="connsiteY0"/>
                </a:cxn>
                <a:cxn ang="0">
                  <a:pos x="connsiteX1" y="connsiteY1"/>
                </a:cxn>
                <a:cxn ang="0">
                  <a:pos x="connsiteX2" y="connsiteY2"/>
                </a:cxn>
                <a:cxn ang="0">
                  <a:pos x="connsiteX3" y="connsiteY3"/>
                </a:cxn>
              </a:cxnLst>
              <a:rect l="l" t="t" r="r" b="b"/>
              <a:pathLst>
                <a:path w="232943" h="36996">
                  <a:moveTo>
                    <a:pt x="0" y="0"/>
                  </a:moveTo>
                  <a:lnTo>
                    <a:pt x="233806" y="0"/>
                  </a:lnTo>
                  <a:lnTo>
                    <a:pt x="233806" y="38011"/>
                  </a:lnTo>
                  <a:lnTo>
                    <a:pt x="0" y="38011"/>
                  </a:lnTo>
                  <a:close/>
                </a:path>
              </a:pathLst>
            </a:custGeom>
            <a:solidFill>
              <a:srgbClr val="3755D7"/>
            </a:solidFill>
            <a:ln w="1363" cap="flat">
              <a:noFill/>
              <a:prstDash val="solid"/>
              <a:miter/>
            </a:ln>
          </p:spPr>
          <p:txBody>
            <a:bodyPr rtlCol="0" anchor="ctr"/>
            <a:lstStyle/>
            <a:p>
              <a:endParaRPr lang="en-GB">
                <a:latin typeface="+mj-lt"/>
              </a:endParaRPr>
            </a:p>
          </p:txBody>
        </p:sp>
        <p:sp>
          <p:nvSpPr>
            <p:cNvPr id="76" name="Freeform: Shape 225">
              <a:extLst>
                <a:ext uri="{FF2B5EF4-FFF2-40B4-BE49-F238E27FC236}">
                  <a16:creationId xmlns:a16="http://schemas.microsoft.com/office/drawing/2014/main" id="{6B42DEF8-7736-4E0F-919C-73EED67871BD}"/>
                </a:ext>
              </a:extLst>
            </p:cNvPr>
            <p:cNvSpPr/>
            <p:nvPr/>
          </p:nvSpPr>
          <p:spPr>
            <a:xfrm>
              <a:off x="843745" y="3657719"/>
              <a:ext cx="232943" cy="36997"/>
            </a:xfrm>
            <a:custGeom>
              <a:avLst/>
              <a:gdLst>
                <a:gd name="connsiteX0" fmla="*/ 0 w 232943"/>
                <a:gd name="connsiteY0" fmla="*/ 0 h 36996"/>
                <a:gd name="connsiteX1" fmla="*/ 233806 w 232943"/>
                <a:gd name="connsiteY1" fmla="*/ 0 h 36996"/>
                <a:gd name="connsiteX2" fmla="*/ 233806 w 232943"/>
                <a:gd name="connsiteY2" fmla="*/ 38011 h 36996"/>
                <a:gd name="connsiteX3" fmla="*/ 0 w 232943"/>
                <a:gd name="connsiteY3" fmla="*/ 38011 h 36996"/>
              </a:gdLst>
              <a:ahLst/>
              <a:cxnLst>
                <a:cxn ang="0">
                  <a:pos x="connsiteX0" y="connsiteY0"/>
                </a:cxn>
                <a:cxn ang="0">
                  <a:pos x="connsiteX1" y="connsiteY1"/>
                </a:cxn>
                <a:cxn ang="0">
                  <a:pos x="connsiteX2" y="connsiteY2"/>
                </a:cxn>
                <a:cxn ang="0">
                  <a:pos x="connsiteX3" y="connsiteY3"/>
                </a:cxn>
              </a:cxnLst>
              <a:rect l="l" t="t" r="r" b="b"/>
              <a:pathLst>
                <a:path w="232943" h="36996">
                  <a:moveTo>
                    <a:pt x="0" y="0"/>
                  </a:moveTo>
                  <a:lnTo>
                    <a:pt x="233806" y="0"/>
                  </a:lnTo>
                  <a:lnTo>
                    <a:pt x="233806" y="38011"/>
                  </a:lnTo>
                  <a:lnTo>
                    <a:pt x="0" y="38011"/>
                  </a:lnTo>
                  <a:close/>
                </a:path>
              </a:pathLst>
            </a:custGeom>
            <a:solidFill>
              <a:srgbClr val="3755D7"/>
            </a:solidFill>
            <a:ln w="1363" cap="flat">
              <a:noFill/>
              <a:prstDash val="solid"/>
              <a:miter/>
            </a:ln>
          </p:spPr>
          <p:txBody>
            <a:bodyPr rtlCol="0" anchor="ctr"/>
            <a:lstStyle/>
            <a:p>
              <a:endParaRPr lang="en-GB">
                <a:latin typeface="+mj-lt"/>
              </a:endParaRPr>
            </a:p>
          </p:txBody>
        </p:sp>
        <p:sp>
          <p:nvSpPr>
            <p:cNvPr id="77" name="Freeform: Shape 226">
              <a:extLst>
                <a:ext uri="{FF2B5EF4-FFF2-40B4-BE49-F238E27FC236}">
                  <a16:creationId xmlns:a16="http://schemas.microsoft.com/office/drawing/2014/main" id="{10A8E804-9B2A-44D0-9CB0-0E36936B69DA}"/>
                </a:ext>
              </a:extLst>
            </p:cNvPr>
            <p:cNvSpPr/>
            <p:nvPr/>
          </p:nvSpPr>
          <p:spPr>
            <a:xfrm>
              <a:off x="843745" y="3734878"/>
              <a:ext cx="232943" cy="36997"/>
            </a:xfrm>
            <a:custGeom>
              <a:avLst/>
              <a:gdLst>
                <a:gd name="connsiteX0" fmla="*/ 0 w 232943"/>
                <a:gd name="connsiteY0" fmla="*/ 0 h 36996"/>
                <a:gd name="connsiteX1" fmla="*/ 233806 w 232943"/>
                <a:gd name="connsiteY1" fmla="*/ 0 h 36996"/>
                <a:gd name="connsiteX2" fmla="*/ 233806 w 232943"/>
                <a:gd name="connsiteY2" fmla="*/ 38011 h 36996"/>
                <a:gd name="connsiteX3" fmla="*/ 0 w 232943"/>
                <a:gd name="connsiteY3" fmla="*/ 38011 h 36996"/>
              </a:gdLst>
              <a:ahLst/>
              <a:cxnLst>
                <a:cxn ang="0">
                  <a:pos x="connsiteX0" y="connsiteY0"/>
                </a:cxn>
                <a:cxn ang="0">
                  <a:pos x="connsiteX1" y="connsiteY1"/>
                </a:cxn>
                <a:cxn ang="0">
                  <a:pos x="connsiteX2" y="connsiteY2"/>
                </a:cxn>
                <a:cxn ang="0">
                  <a:pos x="connsiteX3" y="connsiteY3"/>
                </a:cxn>
              </a:cxnLst>
              <a:rect l="l" t="t" r="r" b="b"/>
              <a:pathLst>
                <a:path w="232943" h="36996">
                  <a:moveTo>
                    <a:pt x="0" y="0"/>
                  </a:moveTo>
                  <a:lnTo>
                    <a:pt x="233806" y="0"/>
                  </a:lnTo>
                  <a:lnTo>
                    <a:pt x="233806" y="38011"/>
                  </a:lnTo>
                  <a:lnTo>
                    <a:pt x="0" y="38011"/>
                  </a:lnTo>
                  <a:close/>
                </a:path>
              </a:pathLst>
            </a:custGeom>
            <a:solidFill>
              <a:srgbClr val="3755D7"/>
            </a:solidFill>
            <a:ln w="1363" cap="flat">
              <a:noFill/>
              <a:prstDash val="solid"/>
              <a:miter/>
            </a:ln>
          </p:spPr>
          <p:txBody>
            <a:bodyPr rtlCol="0" anchor="ctr"/>
            <a:lstStyle/>
            <a:p>
              <a:endParaRPr lang="en-GB">
                <a:latin typeface="+mj-lt"/>
              </a:endParaRPr>
            </a:p>
          </p:txBody>
        </p:sp>
      </p:grpSp>
      <p:sp>
        <p:nvSpPr>
          <p:cNvPr id="78" name="Grafik 93">
            <a:extLst>
              <a:ext uri="{FF2B5EF4-FFF2-40B4-BE49-F238E27FC236}">
                <a16:creationId xmlns:a16="http://schemas.microsoft.com/office/drawing/2014/main" id="{44CC9C8D-5F31-4D09-ACE3-7D38CC8565A2}"/>
              </a:ext>
            </a:extLst>
          </p:cNvPr>
          <p:cNvSpPr/>
          <p:nvPr/>
        </p:nvSpPr>
        <p:spPr>
          <a:xfrm>
            <a:off x="2973769" y="2711941"/>
            <a:ext cx="383398" cy="246708"/>
          </a:xfrm>
          <a:custGeom>
            <a:avLst/>
            <a:gdLst>
              <a:gd name="connsiteX0" fmla="*/ 0 w 506994"/>
              <a:gd name="connsiteY0" fmla="*/ 0 h 349415"/>
              <a:gd name="connsiteX1" fmla="*/ 0 w 506994"/>
              <a:gd name="connsiteY1" fmla="*/ 350100 h 349415"/>
              <a:gd name="connsiteX2" fmla="*/ 507501 w 506994"/>
              <a:gd name="connsiteY2" fmla="*/ 350100 h 349415"/>
              <a:gd name="connsiteX3" fmla="*/ 507501 w 506994"/>
              <a:gd name="connsiteY3" fmla="*/ 0 h 349415"/>
              <a:gd name="connsiteX4" fmla="*/ 424779 w 506994"/>
              <a:gd name="connsiteY4" fmla="*/ 38367 h 349415"/>
              <a:gd name="connsiteX5" fmla="*/ 253716 w 506994"/>
              <a:gd name="connsiteY5" fmla="*/ 151975 h 349415"/>
              <a:gd name="connsiteX6" fmla="*/ 82709 w 506994"/>
              <a:gd name="connsiteY6" fmla="*/ 38367 h 349415"/>
              <a:gd name="connsiteX7" fmla="*/ 38367 w 506994"/>
              <a:gd name="connsiteY7" fmla="*/ 311733 h 349415"/>
              <a:gd name="connsiteX8" fmla="*/ 38367 w 506994"/>
              <a:gd name="connsiteY8" fmla="*/ 54920 h 349415"/>
              <a:gd name="connsiteX9" fmla="*/ 253716 w 506994"/>
              <a:gd name="connsiteY9" fmla="*/ 198043 h 349415"/>
              <a:gd name="connsiteX10" fmla="*/ 469134 w 506994"/>
              <a:gd name="connsiteY10" fmla="*/ 54920 h 349415"/>
              <a:gd name="connsiteX11" fmla="*/ 469134 w 506994"/>
              <a:gd name="connsiteY11" fmla="*/ 311692 h 34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6994" h="349415">
                <a:moveTo>
                  <a:pt x="0" y="0"/>
                </a:moveTo>
                <a:lnTo>
                  <a:pt x="0" y="350100"/>
                </a:lnTo>
                <a:lnTo>
                  <a:pt x="507501" y="350100"/>
                </a:lnTo>
                <a:lnTo>
                  <a:pt x="507501" y="0"/>
                </a:lnTo>
                <a:close/>
                <a:moveTo>
                  <a:pt x="424779" y="38367"/>
                </a:moveTo>
                <a:lnTo>
                  <a:pt x="253716" y="151975"/>
                </a:lnTo>
                <a:lnTo>
                  <a:pt x="82709" y="38367"/>
                </a:lnTo>
                <a:close/>
                <a:moveTo>
                  <a:pt x="38367" y="311733"/>
                </a:moveTo>
                <a:lnTo>
                  <a:pt x="38367" y="54920"/>
                </a:lnTo>
                <a:lnTo>
                  <a:pt x="253716" y="198043"/>
                </a:lnTo>
                <a:lnTo>
                  <a:pt x="469134" y="54920"/>
                </a:lnTo>
                <a:lnTo>
                  <a:pt x="469134" y="311692"/>
                </a:lnTo>
                <a:close/>
              </a:path>
            </a:pathLst>
          </a:custGeom>
          <a:solidFill>
            <a:srgbClr val="3755D7"/>
          </a:solidFill>
          <a:ln w="1363" cap="flat">
            <a:noFill/>
            <a:prstDash val="solid"/>
            <a:miter/>
          </a:ln>
        </p:spPr>
        <p:txBody>
          <a:bodyPr rtlCol="0" anchor="ctr"/>
          <a:lstStyle/>
          <a:p>
            <a:endParaRPr lang="en-GB">
              <a:latin typeface="+mj-lt"/>
            </a:endParaRPr>
          </a:p>
        </p:txBody>
      </p:sp>
      <p:sp>
        <p:nvSpPr>
          <p:cNvPr id="79" name="Tekstfelt 78">
            <a:extLst>
              <a:ext uri="{FF2B5EF4-FFF2-40B4-BE49-F238E27FC236}">
                <a16:creationId xmlns:a16="http://schemas.microsoft.com/office/drawing/2014/main" id="{AF8B587F-9708-4078-9945-6C7DE330CB9E}"/>
              </a:ext>
            </a:extLst>
          </p:cNvPr>
          <p:cNvSpPr txBox="1"/>
          <p:nvPr/>
        </p:nvSpPr>
        <p:spPr bwMode="gray">
          <a:xfrm>
            <a:off x="2096395" y="3065113"/>
            <a:ext cx="749280" cy="123111"/>
          </a:xfrm>
          <a:prstGeom prst="rect">
            <a:avLst/>
          </a:prstGeom>
          <a:noFill/>
        </p:spPr>
        <p:txBody>
          <a:bodyPr vert="horz" wrap="square" lIns="0" tIns="0" rIns="0" bIns="0" rtlCol="0">
            <a:spAutoFit/>
          </a:bodyPr>
          <a:lstStyle/>
          <a:p>
            <a:pPr algn="ctr"/>
            <a:r>
              <a:rPr lang="da-DK" sz="800" b="1" kern="0" dirty="0">
                <a:solidFill>
                  <a:schemeClr val="accent2"/>
                </a:solidFill>
                <a:latin typeface="+mj-lt"/>
              </a:rPr>
              <a:t>Aftale</a:t>
            </a:r>
          </a:p>
        </p:txBody>
      </p:sp>
      <p:sp>
        <p:nvSpPr>
          <p:cNvPr id="80" name="Pil: vinkel 79">
            <a:extLst>
              <a:ext uri="{FF2B5EF4-FFF2-40B4-BE49-F238E27FC236}">
                <a16:creationId xmlns:a16="http://schemas.microsoft.com/office/drawing/2014/main" id="{B6474DD9-F86B-45F5-8068-9455201B0B32}"/>
              </a:ext>
            </a:extLst>
          </p:cNvPr>
          <p:cNvSpPr/>
          <p:nvPr/>
        </p:nvSpPr>
        <p:spPr>
          <a:xfrm>
            <a:off x="3201825" y="2476121"/>
            <a:ext cx="2677267" cy="962244"/>
          </a:xfrm>
          <a:prstGeom prst="chevron">
            <a:avLst/>
          </a:prstGeom>
          <a:solidFill>
            <a:schemeClr val="accent6"/>
          </a:solidFill>
          <a:ln>
            <a:solidFill>
              <a:schemeClr val="tx1"/>
            </a:solidFill>
          </a:ln>
        </p:spPr>
        <p:style>
          <a:lnRef idx="0">
            <a:scrgbClr r="0" g="0" b="0"/>
          </a:lnRef>
          <a:fillRef idx="0">
            <a:scrgbClr r="0" g="0" b="0"/>
          </a:fillRef>
          <a:effectRef idx="0">
            <a:scrgbClr r="0" g="0" b="0"/>
          </a:effectRef>
          <a:fontRef idx="minor">
            <a:schemeClr val="lt1"/>
          </a:fontRef>
        </p:style>
        <p:txBody>
          <a:bodyPr lIns="72000" tIns="36000" rIns="72000" bIns="36000" rtlCol="0" anchor="ctr"/>
          <a:lstStyle/>
          <a:p>
            <a:pPr algn="l">
              <a:lnSpc>
                <a:spcPct val="90000"/>
              </a:lnSpc>
            </a:pPr>
            <a:endParaRPr lang="da-DK" sz="1400" noProof="0" dirty="0" err="1">
              <a:solidFill>
                <a:schemeClr val="tx1"/>
              </a:solidFill>
            </a:endParaRPr>
          </a:p>
        </p:txBody>
      </p:sp>
      <p:sp>
        <p:nvSpPr>
          <p:cNvPr id="81" name="Tekstfelt 80">
            <a:extLst>
              <a:ext uri="{FF2B5EF4-FFF2-40B4-BE49-F238E27FC236}">
                <a16:creationId xmlns:a16="http://schemas.microsoft.com/office/drawing/2014/main" id="{EC8670BB-BC05-4944-8385-278210D24CE5}"/>
              </a:ext>
            </a:extLst>
          </p:cNvPr>
          <p:cNvSpPr txBox="1"/>
          <p:nvPr/>
        </p:nvSpPr>
        <p:spPr bwMode="gray">
          <a:xfrm>
            <a:off x="3865190" y="3093341"/>
            <a:ext cx="788944" cy="246221"/>
          </a:xfrm>
          <a:prstGeom prst="rect">
            <a:avLst/>
          </a:prstGeom>
          <a:noFill/>
        </p:spPr>
        <p:txBody>
          <a:bodyPr vert="horz" wrap="square" lIns="0" tIns="0" rIns="0" bIns="0" rtlCol="0">
            <a:spAutoFit/>
          </a:bodyPr>
          <a:lstStyle/>
          <a:p>
            <a:pPr algn="ctr"/>
            <a:r>
              <a:rPr lang="da-DK" sz="800" b="1" kern="0" dirty="0">
                <a:solidFill>
                  <a:schemeClr val="accent2"/>
                </a:solidFill>
                <a:latin typeface="+mj-lt"/>
              </a:rPr>
              <a:t>Grund/Ejendom besigtigelse</a:t>
            </a:r>
          </a:p>
        </p:txBody>
      </p:sp>
      <p:sp>
        <p:nvSpPr>
          <p:cNvPr id="82" name="Tekstfelt 81">
            <a:extLst>
              <a:ext uri="{FF2B5EF4-FFF2-40B4-BE49-F238E27FC236}">
                <a16:creationId xmlns:a16="http://schemas.microsoft.com/office/drawing/2014/main" id="{21B2FB23-0A7D-4B7A-9560-FA2DEC7237A1}"/>
              </a:ext>
            </a:extLst>
          </p:cNvPr>
          <p:cNvSpPr txBox="1"/>
          <p:nvPr/>
        </p:nvSpPr>
        <p:spPr bwMode="gray">
          <a:xfrm>
            <a:off x="4757938" y="3076512"/>
            <a:ext cx="749280" cy="123111"/>
          </a:xfrm>
          <a:prstGeom prst="rect">
            <a:avLst/>
          </a:prstGeom>
          <a:noFill/>
        </p:spPr>
        <p:txBody>
          <a:bodyPr vert="horz" wrap="square" lIns="0" tIns="0" rIns="0" bIns="0" rtlCol="0">
            <a:spAutoFit/>
          </a:bodyPr>
          <a:lstStyle/>
          <a:p>
            <a:pPr algn="ctr"/>
            <a:r>
              <a:rPr lang="da-DK" sz="800" b="1" kern="0" dirty="0">
                <a:solidFill>
                  <a:schemeClr val="accent2"/>
                </a:solidFill>
                <a:latin typeface="+mj-lt"/>
              </a:rPr>
              <a:t>Grav område</a:t>
            </a:r>
          </a:p>
        </p:txBody>
      </p:sp>
      <p:sp>
        <p:nvSpPr>
          <p:cNvPr id="83" name="Grafik 83">
            <a:extLst>
              <a:ext uri="{FF2B5EF4-FFF2-40B4-BE49-F238E27FC236}">
                <a16:creationId xmlns:a16="http://schemas.microsoft.com/office/drawing/2014/main" id="{9317025D-50EE-4449-82B9-B54576390EFD}"/>
              </a:ext>
            </a:extLst>
          </p:cNvPr>
          <p:cNvSpPr/>
          <p:nvPr/>
        </p:nvSpPr>
        <p:spPr>
          <a:xfrm>
            <a:off x="4066471" y="2608409"/>
            <a:ext cx="309940" cy="372754"/>
          </a:xfrm>
          <a:custGeom>
            <a:avLst/>
            <a:gdLst>
              <a:gd name="connsiteX0" fmla="*/ 543786 w 542620"/>
              <a:gd name="connsiteY0" fmla="*/ 621465 h 620725"/>
              <a:gd name="connsiteX1" fmla="*/ 330163 w 542620"/>
              <a:gd name="connsiteY1" fmla="*/ 621465 h 620725"/>
              <a:gd name="connsiteX2" fmla="*/ 330163 w 542620"/>
              <a:gd name="connsiteY2" fmla="*/ 388412 h 620725"/>
              <a:gd name="connsiteX3" fmla="*/ 213691 w 542620"/>
              <a:gd name="connsiteY3" fmla="*/ 388412 h 620725"/>
              <a:gd name="connsiteX4" fmla="*/ 213691 w 542620"/>
              <a:gd name="connsiteY4" fmla="*/ 621465 h 620725"/>
              <a:gd name="connsiteX5" fmla="*/ 0 w 542620"/>
              <a:gd name="connsiteY5" fmla="*/ 621465 h 620725"/>
              <a:gd name="connsiteX6" fmla="*/ 0 w 542620"/>
              <a:gd name="connsiteY6" fmla="*/ 233053 h 620725"/>
              <a:gd name="connsiteX7" fmla="*/ 271900 w 542620"/>
              <a:gd name="connsiteY7" fmla="*/ 0 h 620725"/>
              <a:gd name="connsiteX8" fmla="*/ 543786 w 542620"/>
              <a:gd name="connsiteY8" fmla="*/ 233053 h 620725"/>
              <a:gd name="connsiteX9" fmla="*/ 369023 w 542620"/>
              <a:gd name="connsiteY9" fmla="*/ 582632 h 620725"/>
              <a:gd name="connsiteX10" fmla="*/ 504953 w 542620"/>
              <a:gd name="connsiteY10" fmla="*/ 582632 h 620725"/>
              <a:gd name="connsiteX11" fmla="*/ 504953 w 542620"/>
              <a:gd name="connsiteY11" fmla="*/ 250907 h 620725"/>
              <a:gd name="connsiteX12" fmla="*/ 271900 w 542620"/>
              <a:gd name="connsiteY12" fmla="*/ 51152 h 620725"/>
              <a:gd name="connsiteX13" fmla="*/ 38792 w 542620"/>
              <a:gd name="connsiteY13" fmla="*/ 250921 h 620725"/>
              <a:gd name="connsiteX14" fmla="*/ 38792 w 542620"/>
              <a:gd name="connsiteY14" fmla="*/ 582632 h 620725"/>
              <a:gd name="connsiteX15" fmla="*/ 174735 w 542620"/>
              <a:gd name="connsiteY15" fmla="*/ 582632 h 620725"/>
              <a:gd name="connsiteX16" fmla="*/ 174735 w 542620"/>
              <a:gd name="connsiteY16" fmla="*/ 349579 h 620725"/>
              <a:gd name="connsiteX17" fmla="*/ 369023 w 542620"/>
              <a:gd name="connsiteY17" fmla="*/ 349579 h 620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42620" h="620725">
                <a:moveTo>
                  <a:pt x="543786" y="621465"/>
                </a:moveTo>
                <a:lnTo>
                  <a:pt x="330163" y="621465"/>
                </a:lnTo>
                <a:lnTo>
                  <a:pt x="330163" y="388412"/>
                </a:lnTo>
                <a:lnTo>
                  <a:pt x="213691" y="388412"/>
                </a:lnTo>
                <a:lnTo>
                  <a:pt x="213691" y="621465"/>
                </a:lnTo>
                <a:lnTo>
                  <a:pt x="0" y="621465"/>
                </a:lnTo>
                <a:lnTo>
                  <a:pt x="0" y="233053"/>
                </a:lnTo>
                <a:lnTo>
                  <a:pt x="271900" y="0"/>
                </a:lnTo>
                <a:lnTo>
                  <a:pt x="543786" y="233053"/>
                </a:lnTo>
                <a:close/>
                <a:moveTo>
                  <a:pt x="369023" y="582632"/>
                </a:moveTo>
                <a:lnTo>
                  <a:pt x="504953" y="582632"/>
                </a:lnTo>
                <a:lnTo>
                  <a:pt x="504953" y="250907"/>
                </a:lnTo>
                <a:lnTo>
                  <a:pt x="271900" y="51152"/>
                </a:lnTo>
                <a:lnTo>
                  <a:pt x="38792" y="250921"/>
                </a:lnTo>
                <a:lnTo>
                  <a:pt x="38792" y="582632"/>
                </a:lnTo>
                <a:lnTo>
                  <a:pt x="174735" y="582632"/>
                </a:lnTo>
                <a:lnTo>
                  <a:pt x="174735" y="349579"/>
                </a:lnTo>
                <a:lnTo>
                  <a:pt x="369023" y="349579"/>
                </a:lnTo>
                <a:close/>
              </a:path>
            </a:pathLst>
          </a:custGeom>
          <a:solidFill>
            <a:srgbClr val="3755D7"/>
          </a:solidFill>
          <a:ln w="1363" cap="flat">
            <a:noFill/>
            <a:prstDash val="solid"/>
            <a:miter/>
          </a:ln>
        </p:spPr>
        <p:txBody>
          <a:bodyPr rtlCol="0" anchor="ctr"/>
          <a:lstStyle/>
          <a:p>
            <a:endParaRPr lang="en-GB">
              <a:latin typeface="+mj-lt"/>
            </a:endParaRPr>
          </a:p>
        </p:txBody>
      </p:sp>
      <p:grpSp>
        <p:nvGrpSpPr>
          <p:cNvPr id="84" name="Grafik 75">
            <a:extLst>
              <a:ext uri="{FF2B5EF4-FFF2-40B4-BE49-F238E27FC236}">
                <a16:creationId xmlns:a16="http://schemas.microsoft.com/office/drawing/2014/main" id="{81A7B74E-6BBD-431F-9857-74B84D646655}"/>
              </a:ext>
            </a:extLst>
          </p:cNvPr>
          <p:cNvGrpSpPr/>
          <p:nvPr/>
        </p:nvGrpSpPr>
        <p:grpSpPr>
          <a:xfrm>
            <a:off x="4840064" y="2661773"/>
            <a:ext cx="367360" cy="315118"/>
            <a:chOff x="3313357" y="2567933"/>
            <a:chExt cx="499339" cy="428329"/>
          </a:xfrm>
        </p:grpSpPr>
        <p:sp>
          <p:nvSpPr>
            <p:cNvPr id="85" name="Freeform: Shape 235">
              <a:extLst>
                <a:ext uri="{FF2B5EF4-FFF2-40B4-BE49-F238E27FC236}">
                  <a16:creationId xmlns:a16="http://schemas.microsoft.com/office/drawing/2014/main" id="{47561E1C-9D62-41C9-ACB5-4E835E71211C}"/>
                </a:ext>
              </a:extLst>
            </p:cNvPr>
            <p:cNvSpPr/>
            <p:nvPr/>
          </p:nvSpPr>
          <p:spPr>
            <a:xfrm>
              <a:off x="3337434" y="2567933"/>
              <a:ext cx="475262" cy="320715"/>
            </a:xfrm>
            <a:custGeom>
              <a:avLst/>
              <a:gdLst>
                <a:gd name="connsiteX0" fmla="*/ 321424 w 475262"/>
                <a:gd name="connsiteY0" fmla="*/ 174546 h 320714"/>
                <a:gd name="connsiteX1" fmla="*/ 396187 w 475262"/>
                <a:gd name="connsiteY1" fmla="*/ 35337 h 320714"/>
                <a:gd name="connsiteX2" fmla="*/ 439612 w 475262"/>
                <a:gd name="connsiteY2" fmla="*/ 35337 h 320714"/>
                <a:gd name="connsiteX3" fmla="*/ 439612 w 475262"/>
                <a:gd name="connsiteY3" fmla="*/ 185236 h 320714"/>
                <a:gd name="connsiteX4" fmla="*/ 360397 w 475262"/>
                <a:gd name="connsiteY4" fmla="*/ 209057 h 320714"/>
                <a:gd name="connsiteX5" fmla="*/ 361803 w 475262"/>
                <a:gd name="connsiteY5" fmla="*/ 271864 h 320714"/>
                <a:gd name="connsiteX6" fmla="*/ 411688 w 475262"/>
                <a:gd name="connsiteY6" fmla="*/ 321528 h 320714"/>
                <a:gd name="connsiteX7" fmla="*/ 411805 w 475262"/>
                <a:gd name="connsiteY7" fmla="*/ 321528 h 320714"/>
                <a:gd name="connsiteX8" fmla="*/ 475878 w 475262"/>
                <a:gd name="connsiteY8" fmla="*/ 320715 h 320714"/>
                <a:gd name="connsiteX9" fmla="*/ 474913 w 475262"/>
                <a:gd name="connsiteY9" fmla="*/ 0 h 320714"/>
                <a:gd name="connsiteX10" fmla="*/ 375062 w 475262"/>
                <a:gd name="connsiteY10" fmla="*/ 0 h 320714"/>
                <a:gd name="connsiteX11" fmla="*/ 319123 w 475262"/>
                <a:gd name="connsiteY11" fmla="*/ 104209 h 320714"/>
                <a:gd name="connsiteX12" fmla="*/ 250192 w 475262"/>
                <a:gd name="connsiteY12" fmla="*/ 46399 h 320714"/>
                <a:gd name="connsiteX13" fmla="*/ 161043 w 475262"/>
                <a:gd name="connsiteY13" fmla="*/ 47561 h 320714"/>
                <a:gd name="connsiteX14" fmla="*/ 161043 w 475262"/>
                <a:gd name="connsiteY14" fmla="*/ 189663 h 320714"/>
                <a:gd name="connsiteX15" fmla="*/ 49618 w 475262"/>
                <a:gd name="connsiteY15" fmla="*/ 190151 h 320714"/>
                <a:gd name="connsiteX16" fmla="*/ 0 w 475262"/>
                <a:gd name="connsiteY16" fmla="*/ 239769 h 320714"/>
                <a:gd name="connsiteX17" fmla="*/ 848 w 475262"/>
                <a:gd name="connsiteY17" fmla="*/ 296022 h 320714"/>
                <a:gd name="connsiteX18" fmla="*/ 321865 w 475262"/>
                <a:gd name="connsiteY18" fmla="*/ 296022 h 320714"/>
                <a:gd name="connsiteX19" fmla="*/ 286552 w 475262"/>
                <a:gd name="connsiteY19" fmla="*/ 260697 h 320714"/>
                <a:gd name="connsiteX20" fmla="*/ 35627 w 475262"/>
                <a:gd name="connsiteY20" fmla="*/ 260697 h 320714"/>
                <a:gd name="connsiteX21" fmla="*/ 35313 w 475262"/>
                <a:gd name="connsiteY21" fmla="*/ 239653 h 320714"/>
                <a:gd name="connsiteX22" fmla="*/ 49688 w 475262"/>
                <a:gd name="connsiteY22" fmla="*/ 225465 h 320714"/>
                <a:gd name="connsiteX23" fmla="*/ 286552 w 475262"/>
                <a:gd name="connsiteY23" fmla="*/ 224431 h 320714"/>
                <a:gd name="connsiteX24" fmla="*/ 196356 w 475262"/>
                <a:gd name="connsiteY24" fmla="*/ 82410 h 320714"/>
                <a:gd name="connsiteX25" fmla="*/ 250309 w 475262"/>
                <a:gd name="connsiteY25" fmla="*/ 81678 h 320714"/>
                <a:gd name="connsiteX26" fmla="*/ 284867 w 475262"/>
                <a:gd name="connsiteY26" fmla="*/ 116375 h 320714"/>
                <a:gd name="connsiteX27" fmla="*/ 286308 w 475262"/>
                <a:gd name="connsiteY27" fmla="*/ 185387 h 320714"/>
                <a:gd name="connsiteX28" fmla="*/ 196356 w 475262"/>
                <a:gd name="connsiteY28" fmla="*/ 185387 h 320714"/>
                <a:gd name="connsiteX29" fmla="*/ 411607 w 475262"/>
                <a:gd name="connsiteY29" fmla="*/ 286215 h 320714"/>
                <a:gd name="connsiteX30" fmla="*/ 397128 w 475262"/>
                <a:gd name="connsiteY30" fmla="*/ 271643 h 320714"/>
                <a:gd name="connsiteX31" fmla="*/ 396315 w 475262"/>
                <a:gd name="connsiteY31" fmla="*/ 235121 h 320714"/>
                <a:gd name="connsiteX32" fmla="*/ 439612 w 475262"/>
                <a:gd name="connsiteY32" fmla="*/ 222095 h 320714"/>
                <a:gd name="connsiteX33" fmla="*/ 439612 w 475262"/>
                <a:gd name="connsiteY33" fmla="*/ 241442 h 320714"/>
                <a:gd name="connsiteX34" fmla="*/ 440576 w 475262"/>
                <a:gd name="connsiteY34" fmla="*/ 241442 h 320714"/>
                <a:gd name="connsiteX35" fmla="*/ 440576 w 475262"/>
                <a:gd name="connsiteY35" fmla="*/ 285843 h 320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75262" h="320714">
                  <a:moveTo>
                    <a:pt x="321424" y="174546"/>
                  </a:moveTo>
                  <a:lnTo>
                    <a:pt x="396187" y="35337"/>
                  </a:lnTo>
                  <a:lnTo>
                    <a:pt x="439612" y="35337"/>
                  </a:lnTo>
                  <a:lnTo>
                    <a:pt x="439612" y="185236"/>
                  </a:lnTo>
                  <a:lnTo>
                    <a:pt x="360397" y="209057"/>
                  </a:lnTo>
                  <a:lnTo>
                    <a:pt x="361803" y="271864"/>
                  </a:lnTo>
                  <a:cubicBezTo>
                    <a:pt x="361970" y="299309"/>
                    <a:pt x="384242" y="321484"/>
                    <a:pt x="411688" y="321528"/>
                  </a:cubicBezTo>
                  <a:lnTo>
                    <a:pt x="411805" y="321528"/>
                  </a:lnTo>
                  <a:lnTo>
                    <a:pt x="475878" y="320715"/>
                  </a:lnTo>
                  <a:lnTo>
                    <a:pt x="474913" y="0"/>
                  </a:lnTo>
                  <a:lnTo>
                    <a:pt x="375062" y="0"/>
                  </a:lnTo>
                  <a:lnTo>
                    <a:pt x="319123" y="104209"/>
                  </a:lnTo>
                  <a:cubicBezTo>
                    <a:pt x="313162" y="70798"/>
                    <a:pt x="284131" y="46450"/>
                    <a:pt x="250192" y="46399"/>
                  </a:cubicBezTo>
                  <a:lnTo>
                    <a:pt x="161043" y="47561"/>
                  </a:lnTo>
                  <a:lnTo>
                    <a:pt x="161043" y="189663"/>
                  </a:lnTo>
                  <a:lnTo>
                    <a:pt x="49618" y="190151"/>
                  </a:lnTo>
                  <a:cubicBezTo>
                    <a:pt x="22225" y="190177"/>
                    <a:pt x="26" y="212377"/>
                    <a:pt x="0" y="239769"/>
                  </a:cubicBezTo>
                  <a:lnTo>
                    <a:pt x="848" y="296022"/>
                  </a:lnTo>
                  <a:lnTo>
                    <a:pt x="321865" y="296022"/>
                  </a:lnTo>
                  <a:moveTo>
                    <a:pt x="286552" y="260697"/>
                  </a:moveTo>
                  <a:lnTo>
                    <a:pt x="35627" y="260697"/>
                  </a:lnTo>
                  <a:lnTo>
                    <a:pt x="35313" y="239653"/>
                  </a:lnTo>
                  <a:cubicBezTo>
                    <a:pt x="35390" y="231777"/>
                    <a:pt x="41811" y="225439"/>
                    <a:pt x="49688" y="225465"/>
                  </a:cubicBezTo>
                  <a:lnTo>
                    <a:pt x="286552" y="224431"/>
                  </a:lnTo>
                  <a:close/>
                  <a:moveTo>
                    <a:pt x="196356" y="82410"/>
                  </a:moveTo>
                  <a:lnTo>
                    <a:pt x="250309" y="81678"/>
                  </a:lnTo>
                  <a:cubicBezTo>
                    <a:pt x="269410" y="81773"/>
                    <a:pt x="284848" y="97274"/>
                    <a:pt x="284867" y="116375"/>
                  </a:cubicBezTo>
                  <a:lnTo>
                    <a:pt x="286308" y="185387"/>
                  </a:lnTo>
                  <a:lnTo>
                    <a:pt x="196356" y="185387"/>
                  </a:lnTo>
                  <a:close/>
                  <a:moveTo>
                    <a:pt x="411607" y="286215"/>
                  </a:moveTo>
                  <a:cubicBezTo>
                    <a:pt x="403601" y="286151"/>
                    <a:pt x="397141" y="279649"/>
                    <a:pt x="397128" y="271643"/>
                  </a:cubicBezTo>
                  <a:lnTo>
                    <a:pt x="396315" y="235121"/>
                  </a:lnTo>
                  <a:lnTo>
                    <a:pt x="439612" y="222095"/>
                  </a:lnTo>
                  <a:lnTo>
                    <a:pt x="439612" y="241442"/>
                  </a:lnTo>
                  <a:lnTo>
                    <a:pt x="440576" y="241442"/>
                  </a:lnTo>
                  <a:lnTo>
                    <a:pt x="440576" y="285843"/>
                  </a:lnTo>
                  <a:close/>
                </a:path>
              </a:pathLst>
            </a:custGeom>
            <a:solidFill>
              <a:srgbClr val="3755D7"/>
            </a:solidFill>
            <a:ln w="1158" cap="flat">
              <a:noFill/>
              <a:prstDash val="solid"/>
              <a:miter/>
            </a:ln>
          </p:spPr>
          <p:txBody>
            <a:bodyPr rtlCol="0" anchor="ctr"/>
            <a:lstStyle/>
            <a:p>
              <a:endParaRPr lang="en-GB">
                <a:latin typeface="+mj-lt"/>
              </a:endParaRPr>
            </a:p>
          </p:txBody>
        </p:sp>
        <p:sp>
          <p:nvSpPr>
            <p:cNvPr id="86" name="Freeform: Shape 236">
              <a:extLst>
                <a:ext uri="{FF2B5EF4-FFF2-40B4-BE49-F238E27FC236}">
                  <a16:creationId xmlns:a16="http://schemas.microsoft.com/office/drawing/2014/main" id="{77AB5704-B210-417F-925B-7C38A54D5CB3}"/>
                </a:ext>
              </a:extLst>
            </p:cNvPr>
            <p:cNvSpPr/>
            <p:nvPr/>
          </p:nvSpPr>
          <p:spPr>
            <a:xfrm>
              <a:off x="3313357" y="2877737"/>
              <a:ext cx="369519" cy="118525"/>
            </a:xfrm>
            <a:custGeom>
              <a:avLst/>
              <a:gdLst>
                <a:gd name="connsiteX0" fmla="*/ 310106 w 369519"/>
                <a:gd name="connsiteY0" fmla="*/ 0 h 118525"/>
                <a:gd name="connsiteX1" fmla="*/ 59611 w 369519"/>
                <a:gd name="connsiteY1" fmla="*/ 0 h 118525"/>
                <a:gd name="connsiteX2" fmla="*/ 0 w 369519"/>
                <a:gd name="connsiteY2" fmla="*/ 59611 h 118525"/>
                <a:gd name="connsiteX3" fmla="*/ 59611 w 369519"/>
                <a:gd name="connsiteY3" fmla="*/ 119222 h 118525"/>
                <a:gd name="connsiteX4" fmla="*/ 310106 w 369519"/>
                <a:gd name="connsiteY4" fmla="*/ 119222 h 118525"/>
                <a:gd name="connsiteX5" fmla="*/ 369717 w 369519"/>
                <a:gd name="connsiteY5" fmla="*/ 59611 h 118525"/>
                <a:gd name="connsiteX6" fmla="*/ 310106 w 369519"/>
                <a:gd name="connsiteY6" fmla="*/ 0 h 118525"/>
                <a:gd name="connsiteX7" fmla="*/ 310106 w 369519"/>
                <a:gd name="connsiteY7" fmla="*/ 83909 h 118525"/>
                <a:gd name="connsiteX8" fmla="*/ 59611 w 369519"/>
                <a:gd name="connsiteY8" fmla="*/ 83909 h 118525"/>
                <a:gd name="connsiteX9" fmla="*/ 35313 w 369519"/>
                <a:gd name="connsiteY9" fmla="*/ 59611 h 118525"/>
                <a:gd name="connsiteX10" fmla="*/ 59611 w 369519"/>
                <a:gd name="connsiteY10" fmla="*/ 35313 h 118525"/>
                <a:gd name="connsiteX11" fmla="*/ 310106 w 369519"/>
                <a:gd name="connsiteY11" fmla="*/ 35313 h 118525"/>
                <a:gd name="connsiteX12" fmla="*/ 334403 w 369519"/>
                <a:gd name="connsiteY12" fmla="*/ 59611 h 118525"/>
                <a:gd name="connsiteX13" fmla="*/ 310106 w 369519"/>
                <a:gd name="connsiteY13" fmla="*/ 83909 h 11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9519" h="118525">
                  <a:moveTo>
                    <a:pt x="310106" y="0"/>
                  </a:moveTo>
                  <a:lnTo>
                    <a:pt x="59611" y="0"/>
                  </a:lnTo>
                  <a:cubicBezTo>
                    <a:pt x="26689" y="0"/>
                    <a:pt x="0" y="26689"/>
                    <a:pt x="0" y="59611"/>
                  </a:cubicBezTo>
                  <a:cubicBezTo>
                    <a:pt x="0" y="92533"/>
                    <a:pt x="26689" y="119222"/>
                    <a:pt x="59611" y="119222"/>
                  </a:cubicBezTo>
                  <a:lnTo>
                    <a:pt x="310106" y="119222"/>
                  </a:lnTo>
                  <a:cubicBezTo>
                    <a:pt x="343028" y="119222"/>
                    <a:pt x="369717" y="92533"/>
                    <a:pt x="369717" y="59611"/>
                  </a:cubicBezTo>
                  <a:cubicBezTo>
                    <a:pt x="369717" y="26689"/>
                    <a:pt x="343028" y="0"/>
                    <a:pt x="310106" y="0"/>
                  </a:cubicBezTo>
                  <a:close/>
                  <a:moveTo>
                    <a:pt x="310106" y="83909"/>
                  </a:moveTo>
                  <a:lnTo>
                    <a:pt x="59611" y="83909"/>
                  </a:lnTo>
                  <a:cubicBezTo>
                    <a:pt x="46192" y="83909"/>
                    <a:pt x="35313" y="73030"/>
                    <a:pt x="35313" y="59611"/>
                  </a:cubicBezTo>
                  <a:cubicBezTo>
                    <a:pt x="35313" y="46192"/>
                    <a:pt x="46192" y="35313"/>
                    <a:pt x="59611" y="35313"/>
                  </a:cubicBezTo>
                  <a:lnTo>
                    <a:pt x="310106" y="35313"/>
                  </a:lnTo>
                  <a:cubicBezTo>
                    <a:pt x="323524" y="35313"/>
                    <a:pt x="334403" y="46192"/>
                    <a:pt x="334403" y="59611"/>
                  </a:cubicBezTo>
                  <a:cubicBezTo>
                    <a:pt x="334403" y="73030"/>
                    <a:pt x="323524" y="83909"/>
                    <a:pt x="310106" y="83909"/>
                  </a:cubicBezTo>
                  <a:close/>
                </a:path>
              </a:pathLst>
            </a:custGeom>
            <a:solidFill>
              <a:srgbClr val="3755D7"/>
            </a:solidFill>
            <a:ln w="1158" cap="flat">
              <a:noFill/>
              <a:prstDash val="solid"/>
              <a:miter/>
            </a:ln>
          </p:spPr>
          <p:txBody>
            <a:bodyPr rtlCol="0" anchor="ctr"/>
            <a:lstStyle/>
            <a:p>
              <a:endParaRPr lang="en-GB">
                <a:latin typeface="+mj-lt"/>
              </a:endParaRPr>
            </a:p>
          </p:txBody>
        </p:sp>
      </p:grpSp>
      <p:sp>
        <p:nvSpPr>
          <p:cNvPr id="87" name="Pil: vinkel 86">
            <a:extLst>
              <a:ext uri="{FF2B5EF4-FFF2-40B4-BE49-F238E27FC236}">
                <a16:creationId xmlns:a16="http://schemas.microsoft.com/office/drawing/2014/main" id="{E922AFB5-F9F2-4ED9-8483-A945636E3689}"/>
              </a:ext>
            </a:extLst>
          </p:cNvPr>
          <p:cNvSpPr/>
          <p:nvPr/>
        </p:nvSpPr>
        <p:spPr>
          <a:xfrm>
            <a:off x="7204339" y="2475061"/>
            <a:ext cx="2821834" cy="978548"/>
          </a:xfrm>
          <a:prstGeom prst="chevron">
            <a:avLst/>
          </a:prstGeom>
          <a:solidFill>
            <a:schemeClr val="accent4"/>
          </a:solidFill>
          <a:ln>
            <a:solidFill>
              <a:schemeClr val="tx1"/>
            </a:solidFill>
          </a:ln>
        </p:spPr>
        <p:style>
          <a:lnRef idx="0">
            <a:scrgbClr r="0" g="0" b="0"/>
          </a:lnRef>
          <a:fillRef idx="0">
            <a:scrgbClr r="0" g="0" b="0"/>
          </a:fillRef>
          <a:effectRef idx="0">
            <a:scrgbClr r="0" g="0" b="0"/>
          </a:effectRef>
          <a:fontRef idx="minor">
            <a:schemeClr val="lt1"/>
          </a:fontRef>
        </p:style>
        <p:txBody>
          <a:bodyPr lIns="72000" tIns="36000" rIns="72000" bIns="36000" rtlCol="0" anchor="ctr"/>
          <a:lstStyle/>
          <a:p>
            <a:pPr algn="l">
              <a:lnSpc>
                <a:spcPct val="90000"/>
              </a:lnSpc>
            </a:pPr>
            <a:endParaRPr lang="da-DK" sz="1400" noProof="0" dirty="0" err="1">
              <a:solidFill>
                <a:schemeClr val="tx1"/>
              </a:solidFill>
            </a:endParaRPr>
          </a:p>
        </p:txBody>
      </p:sp>
      <p:sp>
        <p:nvSpPr>
          <p:cNvPr id="88" name="Tekstfelt 87">
            <a:extLst>
              <a:ext uri="{FF2B5EF4-FFF2-40B4-BE49-F238E27FC236}">
                <a16:creationId xmlns:a16="http://schemas.microsoft.com/office/drawing/2014/main" id="{FD3FF45D-2CAA-4B16-9F4B-B5F7D458A66F}"/>
              </a:ext>
            </a:extLst>
          </p:cNvPr>
          <p:cNvSpPr txBox="1"/>
          <p:nvPr/>
        </p:nvSpPr>
        <p:spPr bwMode="gray">
          <a:xfrm>
            <a:off x="8050838" y="3029643"/>
            <a:ext cx="772883" cy="246221"/>
          </a:xfrm>
          <a:prstGeom prst="rect">
            <a:avLst/>
          </a:prstGeom>
          <a:noFill/>
        </p:spPr>
        <p:txBody>
          <a:bodyPr vert="horz" wrap="square" lIns="0" tIns="0" rIns="0" bIns="0" rtlCol="0">
            <a:spAutoFit/>
          </a:bodyPr>
          <a:lstStyle/>
          <a:p>
            <a:pPr algn="ctr"/>
            <a:r>
              <a:rPr lang="da-DK" sz="800" b="1" kern="0" dirty="0">
                <a:solidFill>
                  <a:schemeClr val="accent2"/>
                </a:solidFill>
                <a:latin typeface="+mj-lt"/>
              </a:rPr>
              <a:t>Aktivering</a:t>
            </a:r>
          </a:p>
          <a:p>
            <a:pPr algn="ctr"/>
            <a:r>
              <a:rPr lang="da-DK" sz="800" b="1" kern="0" dirty="0">
                <a:solidFill>
                  <a:schemeClr val="accent2"/>
                </a:solidFill>
                <a:latin typeface="+mj-lt"/>
              </a:rPr>
              <a:t>Tilslutning</a:t>
            </a:r>
          </a:p>
        </p:txBody>
      </p:sp>
      <p:grpSp>
        <p:nvGrpSpPr>
          <p:cNvPr id="89" name="Grafik 97">
            <a:extLst>
              <a:ext uri="{FF2B5EF4-FFF2-40B4-BE49-F238E27FC236}">
                <a16:creationId xmlns:a16="http://schemas.microsoft.com/office/drawing/2014/main" id="{7BACA2D3-F8D3-4705-95C0-90D391D91889}"/>
              </a:ext>
            </a:extLst>
          </p:cNvPr>
          <p:cNvGrpSpPr/>
          <p:nvPr/>
        </p:nvGrpSpPr>
        <p:grpSpPr>
          <a:xfrm>
            <a:off x="8370333" y="2701095"/>
            <a:ext cx="143647" cy="260585"/>
            <a:chOff x="4357289" y="3434614"/>
            <a:chExt cx="272681" cy="494662"/>
          </a:xfrm>
        </p:grpSpPr>
        <p:sp>
          <p:nvSpPr>
            <p:cNvPr id="90" name="Freeform: Shape 279">
              <a:extLst>
                <a:ext uri="{FF2B5EF4-FFF2-40B4-BE49-F238E27FC236}">
                  <a16:creationId xmlns:a16="http://schemas.microsoft.com/office/drawing/2014/main" id="{226791D3-2534-4E9D-9136-742FDFDB5E37}"/>
                </a:ext>
              </a:extLst>
            </p:cNvPr>
            <p:cNvSpPr/>
            <p:nvPr/>
          </p:nvSpPr>
          <p:spPr>
            <a:xfrm>
              <a:off x="4357289" y="3434614"/>
              <a:ext cx="272681" cy="494662"/>
            </a:xfrm>
            <a:custGeom>
              <a:avLst/>
              <a:gdLst>
                <a:gd name="connsiteX0" fmla="*/ 237356 w 272680"/>
                <a:gd name="connsiteY0" fmla="*/ 0 h 494662"/>
                <a:gd name="connsiteX1" fmla="*/ 35627 w 272680"/>
                <a:gd name="connsiteY1" fmla="*/ 0 h 494662"/>
                <a:gd name="connsiteX2" fmla="*/ 0 w 272680"/>
                <a:gd name="connsiteY2" fmla="*/ 35627 h 494662"/>
                <a:gd name="connsiteX3" fmla="*/ 0 w 272680"/>
                <a:gd name="connsiteY3" fmla="*/ 459542 h 494662"/>
                <a:gd name="connsiteX4" fmla="*/ 35627 w 272680"/>
                <a:gd name="connsiteY4" fmla="*/ 495169 h 494662"/>
                <a:gd name="connsiteX5" fmla="*/ 237356 w 272680"/>
                <a:gd name="connsiteY5" fmla="*/ 495169 h 494662"/>
                <a:gd name="connsiteX6" fmla="*/ 272982 w 272680"/>
                <a:gd name="connsiteY6" fmla="*/ 459542 h 494662"/>
                <a:gd name="connsiteX7" fmla="*/ 272982 w 272680"/>
                <a:gd name="connsiteY7" fmla="*/ 35627 h 494662"/>
                <a:gd name="connsiteX8" fmla="*/ 237356 w 272680"/>
                <a:gd name="connsiteY8" fmla="*/ 0 h 494662"/>
                <a:gd name="connsiteX9" fmla="*/ 234615 w 272680"/>
                <a:gd name="connsiteY9" fmla="*/ 456802 h 494662"/>
                <a:gd name="connsiteX10" fmla="*/ 38367 w 272680"/>
                <a:gd name="connsiteY10" fmla="*/ 456802 h 494662"/>
                <a:gd name="connsiteX11" fmla="*/ 38367 w 272680"/>
                <a:gd name="connsiteY11" fmla="*/ 38367 h 494662"/>
                <a:gd name="connsiteX12" fmla="*/ 97411 w 272680"/>
                <a:gd name="connsiteY12" fmla="*/ 38367 h 494662"/>
                <a:gd name="connsiteX13" fmla="*/ 97411 w 272680"/>
                <a:gd name="connsiteY13" fmla="*/ 56687 h 494662"/>
                <a:gd name="connsiteX14" fmla="*/ 174954 w 272680"/>
                <a:gd name="connsiteY14" fmla="*/ 56687 h 494662"/>
                <a:gd name="connsiteX15" fmla="*/ 174954 w 272680"/>
                <a:gd name="connsiteY15" fmla="*/ 38367 h 494662"/>
                <a:gd name="connsiteX16" fmla="*/ 234615 w 272680"/>
                <a:gd name="connsiteY16" fmla="*/ 38367 h 494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680" h="494662">
                  <a:moveTo>
                    <a:pt x="237356" y="0"/>
                  </a:moveTo>
                  <a:lnTo>
                    <a:pt x="35627" y="0"/>
                  </a:lnTo>
                  <a:cubicBezTo>
                    <a:pt x="15951" y="0"/>
                    <a:pt x="0" y="15951"/>
                    <a:pt x="0" y="35627"/>
                  </a:cubicBezTo>
                  <a:lnTo>
                    <a:pt x="0" y="459542"/>
                  </a:lnTo>
                  <a:cubicBezTo>
                    <a:pt x="0" y="479218"/>
                    <a:pt x="15951" y="495169"/>
                    <a:pt x="35627" y="495169"/>
                  </a:cubicBezTo>
                  <a:lnTo>
                    <a:pt x="237356" y="495169"/>
                  </a:lnTo>
                  <a:cubicBezTo>
                    <a:pt x="257031" y="495169"/>
                    <a:pt x="272982" y="479218"/>
                    <a:pt x="272982" y="459542"/>
                  </a:cubicBezTo>
                  <a:lnTo>
                    <a:pt x="272982" y="35627"/>
                  </a:lnTo>
                  <a:cubicBezTo>
                    <a:pt x="272982" y="15951"/>
                    <a:pt x="257031" y="0"/>
                    <a:pt x="237356" y="0"/>
                  </a:cubicBezTo>
                  <a:close/>
                  <a:moveTo>
                    <a:pt x="234615" y="456802"/>
                  </a:moveTo>
                  <a:lnTo>
                    <a:pt x="38367" y="456802"/>
                  </a:lnTo>
                  <a:lnTo>
                    <a:pt x="38367" y="38367"/>
                  </a:lnTo>
                  <a:lnTo>
                    <a:pt x="97411" y="38367"/>
                  </a:lnTo>
                  <a:lnTo>
                    <a:pt x="97411" y="56687"/>
                  </a:lnTo>
                  <a:lnTo>
                    <a:pt x="174954" y="56687"/>
                  </a:lnTo>
                  <a:lnTo>
                    <a:pt x="174954" y="38367"/>
                  </a:lnTo>
                  <a:lnTo>
                    <a:pt x="234615" y="38367"/>
                  </a:lnTo>
                  <a:close/>
                </a:path>
              </a:pathLst>
            </a:custGeom>
            <a:solidFill>
              <a:srgbClr val="3755D7"/>
            </a:solidFill>
            <a:ln w="1363" cap="flat">
              <a:noFill/>
              <a:prstDash val="solid"/>
              <a:miter/>
            </a:ln>
          </p:spPr>
          <p:txBody>
            <a:bodyPr rtlCol="0" anchor="ctr"/>
            <a:lstStyle/>
            <a:p>
              <a:endParaRPr lang="en-GB">
                <a:latin typeface="+mj-lt"/>
              </a:endParaRPr>
            </a:p>
          </p:txBody>
        </p:sp>
        <p:sp>
          <p:nvSpPr>
            <p:cNvPr id="91" name="Freeform: Shape 280">
              <a:extLst>
                <a:ext uri="{FF2B5EF4-FFF2-40B4-BE49-F238E27FC236}">
                  <a16:creationId xmlns:a16="http://schemas.microsoft.com/office/drawing/2014/main" id="{22D48A84-CD2D-4B6F-AD86-353C19415A02}"/>
                </a:ext>
              </a:extLst>
            </p:cNvPr>
            <p:cNvSpPr/>
            <p:nvPr/>
          </p:nvSpPr>
          <p:spPr>
            <a:xfrm>
              <a:off x="4474898" y="3820944"/>
              <a:ext cx="36997" cy="36997"/>
            </a:xfrm>
            <a:custGeom>
              <a:avLst/>
              <a:gdLst>
                <a:gd name="connsiteX0" fmla="*/ 18937 w 36996"/>
                <a:gd name="connsiteY0" fmla="*/ 0 h 36996"/>
                <a:gd name="connsiteX1" fmla="*/ 0 w 36996"/>
                <a:gd name="connsiteY1" fmla="*/ 18937 h 36996"/>
                <a:gd name="connsiteX2" fmla="*/ 18937 w 36996"/>
                <a:gd name="connsiteY2" fmla="*/ 37874 h 36996"/>
                <a:gd name="connsiteX3" fmla="*/ 37874 w 36996"/>
                <a:gd name="connsiteY3" fmla="*/ 18937 h 36996"/>
                <a:gd name="connsiteX4" fmla="*/ 18937 w 36996"/>
                <a:gd name="connsiteY4" fmla="*/ 0 h 36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96" h="36996">
                  <a:moveTo>
                    <a:pt x="18937" y="0"/>
                  </a:moveTo>
                  <a:cubicBezTo>
                    <a:pt x="8478" y="0"/>
                    <a:pt x="0" y="8478"/>
                    <a:pt x="0" y="18937"/>
                  </a:cubicBezTo>
                  <a:cubicBezTo>
                    <a:pt x="0" y="29396"/>
                    <a:pt x="8478" y="37874"/>
                    <a:pt x="18937" y="37874"/>
                  </a:cubicBezTo>
                  <a:cubicBezTo>
                    <a:pt x="29396" y="37874"/>
                    <a:pt x="37874" y="29396"/>
                    <a:pt x="37874" y="18937"/>
                  </a:cubicBezTo>
                  <a:cubicBezTo>
                    <a:pt x="37874" y="8478"/>
                    <a:pt x="29396" y="0"/>
                    <a:pt x="18937" y="0"/>
                  </a:cubicBezTo>
                  <a:close/>
                </a:path>
              </a:pathLst>
            </a:custGeom>
            <a:solidFill>
              <a:srgbClr val="3755D7"/>
            </a:solidFill>
            <a:ln w="1363" cap="flat">
              <a:noFill/>
              <a:prstDash val="solid"/>
              <a:miter/>
            </a:ln>
          </p:spPr>
          <p:txBody>
            <a:bodyPr rtlCol="0" anchor="ctr"/>
            <a:lstStyle/>
            <a:p>
              <a:endParaRPr lang="en-GB">
                <a:latin typeface="+mj-lt"/>
              </a:endParaRPr>
            </a:p>
          </p:txBody>
        </p:sp>
      </p:grpSp>
      <p:sp>
        <p:nvSpPr>
          <p:cNvPr id="92" name="Tekstfelt 91">
            <a:extLst>
              <a:ext uri="{FF2B5EF4-FFF2-40B4-BE49-F238E27FC236}">
                <a16:creationId xmlns:a16="http://schemas.microsoft.com/office/drawing/2014/main" id="{19EAB9F8-1E8C-416E-864F-338BE4140ADC}"/>
              </a:ext>
            </a:extLst>
          </p:cNvPr>
          <p:cNvSpPr txBox="1"/>
          <p:nvPr/>
        </p:nvSpPr>
        <p:spPr bwMode="gray">
          <a:xfrm>
            <a:off x="8928445" y="3067334"/>
            <a:ext cx="767923" cy="246221"/>
          </a:xfrm>
          <a:prstGeom prst="rect">
            <a:avLst/>
          </a:prstGeom>
          <a:noFill/>
        </p:spPr>
        <p:txBody>
          <a:bodyPr vert="horz" wrap="square" lIns="0" tIns="0" rIns="0" bIns="0" rtlCol="0">
            <a:spAutoFit/>
          </a:bodyPr>
          <a:lstStyle/>
          <a:p>
            <a:pPr algn="ctr"/>
            <a:r>
              <a:rPr lang="da-DK" sz="800" b="1" kern="0" dirty="0">
                <a:solidFill>
                  <a:schemeClr val="accent2"/>
                </a:solidFill>
                <a:latin typeface="+mj-lt"/>
              </a:rPr>
              <a:t>Aktivering</a:t>
            </a:r>
          </a:p>
          <a:p>
            <a:pPr algn="ctr"/>
            <a:r>
              <a:rPr lang="da-DK" sz="800" b="1" kern="0" dirty="0">
                <a:solidFill>
                  <a:schemeClr val="accent2"/>
                </a:solidFill>
                <a:latin typeface="+mj-lt"/>
              </a:rPr>
              <a:t>abonnement</a:t>
            </a:r>
          </a:p>
        </p:txBody>
      </p:sp>
      <p:grpSp>
        <p:nvGrpSpPr>
          <p:cNvPr id="93" name="Grafik 55">
            <a:extLst>
              <a:ext uri="{FF2B5EF4-FFF2-40B4-BE49-F238E27FC236}">
                <a16:creationId xmlns:a16="http://schemas.microsoft.com/office/drawing/2014/main" id="{8EEA244B-F09A-4217-A622-A9A127D66627}"/>
              </a:ext>
            </a:extLst>
          </p:cNvPr>
          <p:cNvGrpSpPr/>
          <p:nvPr/>
        </p:nvGrpSpPr>
        <p:grpSpPr>
          <a:xfrm>
            <a:off x="9149481" y="2600446"/>
            <a:ext cx="325852" cy="372755"/>
            <a:chOff x="6099167" y="1390195"/>
            <a:chExt cx="542620" cy="620725"/>
          </a:xfrm>
        </p:grpSpPr>
        <p:sp>
          <p:nvSpPr>
            <p:cNvPr id="94" name="Freeform: Shape 195">
              <a:extLst>
                <a:ext uri="{FF2B5EF4-FFF2-40B4-BE49-F238E27FC236}">
                  <a16:creationId xmlns:a16="http://schemas.microsoft.com/office/drawing/2014/main" id="{64D667CD-6414-44EF-941F-518D709342A3}"/>
                </a:ext>
              </a:extLst>
            </p:cNvPr>
            <p:cNvSpPr/>
            <p:nvPr/>
          </p:nvSpPr>
          <p:spPr>
            <a:xfrm>
              <a:off x="6341934" y="1836898"/>
              <a:ext cx="57551" cy="57551"/>
            </a:xfrm>
            <a:custGeom>
              <a:avLst/>
              <a:gdLst>
                <a:gd name="connsiteX0" fmla="*/ 29132 w 57550"/>
                <a:gd name="connsiteY0" fmla="*/ 0 h 57550"/>
                <a:gd name="connsiteX1" fmla="*/ 0 w 57550"/>
                <a:gd name="connsiteY1" fmla="*/ 29132 h 57550"/>
                <a:gd name="connsiteX2" fmla="*/ 29132 w 57550"/>
                <a:gd name="connsiteY2" fmla="*/ 58263 h 57550"/>
                <a:gd name="connsiteX3" fmla="*/ 58263 w 57550"/>
                <a:gd name="connsiteY3" fmla="*/ 29132 h 57550"/>
                <a:gd name="connsiteX4" fmla="*/ 29132 w 57550"/>
                <a:gd name="connsiteY4" fmla="*/ 0 h 57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50" h="57550">
                  <a:moveTo>
                    <a:pt x="29132" y="0"/>
                  </a:moveTo>
                  <a:cubicBezTo>
                    <a:pt x="13042" y="0"/>
                    <a:pt x="0" y="13042"/>
                    <a:pt x="0" y="29132"/>
                  </a:cubicBezTo>
                  <a:cubicBezTo>
                    <a:pt x="0" y="45221"/>
                    <a:pt x="13042" y="58263"/>
                    <a:pt x="29132" y="58263"/>
                  </a:cubicBezTo>
                  <a:cubicBezTo>
                    <a:pt x="45221" y="58263"/>
                    <a:pt x="58263" y="45221"/>
                    <a:pt x="58263" y="29132"/>
                  </a:cubicBezTo>
                  <a:cubicBezTo>
                    <a:pt x="58263" y="13042"/>
                    <a:pt x="45221" y="0"/>
                    <a:pt x="29132" y="0"/>
                  </a:cubicBezTo>
                  <a:close/>
                </a:path>
              </a:pathLst>
            </a:custGeom>
            <a:solidFill>
              <a:srgbClr val="3755D7"/>
            </a:solidFill>
            <a:ln w="1363" cap="flat">
              <a:noFill/>
              <a:prstDash val="solid"/>
              <a:miter/>
            </a:ln>
          </p:spPr>
          <p:txBody>
            <a:bodyPr rtlCol="0" anchor="ctr"/>
            <a:lstStyle/>
            <a:p>
              <a:endParaRPr lang="en-GB">
                <a:latin typeface="+mj-lt"/>
              </a:endParaRPr>
            </a:p>
          </p:txBody>
        </p:sp>
        <p:sp>
          <p:nvSpPr>
            <p:cNvPr id="95" name="Freeform: Shape 196">
              <a:extLst>
                <a:ext uri="{FF2B5EF4-FFF2-40B4-BE49-F238E27FC236}">
                  <a16:creationId xmlns:a16="http://schemas.microsoft.com/office/drawing/2014/main" id="{8928ECBE-35AE-4599-ABCD-D15414D38C7E}"/>
                </a:ext>
              </a:extLst>
            </p:cNvPr>
            <p:cNvSpPr/>
            <p:nvPr/>
          </p:nvSpPr>
          <p:spPr>
            <a:xfrm>
              <a:off x="6283233" y="1739828"/>
              <a:ext cx="175392" cy="63032"/>
            </a:xfrm>
            <a:custGeom>
              <a:avLst/>
              <a:gdLst>
                <a:gd name="connsiteX0" fmla="*/ 148248 w 175392"/>
                <a:gd name="connsiteY0" fmla="*/ 63814 h 63031"/>
                <a:gd name="connsiteX1" fmla="*/ 27424 w 175392"/>
                <a:gd name="connsiteY1" fmla="*/ 63795 h 63031"/>
                <a:gd name="connsiteX2" fmla="*/ 27405 w 175392"/>
                <a:gd name="connsiteY2" fmla="*/ 63814 h 63031"/>
                <a:gd name="connsiteX3" fmla="*/ 0 w 175392"/>
                <a:gd name="connsiteY3" fmla="*/ 36409 h 63031"/>
                <a:gd name="connsiteX4" fmla="*/ 175761 w 175392"/>
                <a:gd name="connsiteY4" fmla="*/ 36394 h 63031"/>
                <a:gd name="connsiteX5" fmla="*/ 175776 w 175392"/>
                <a:gd name="connsiteY5" fmla="*/ 36409 h 63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392" h="63031">
                  <a:moveTo>
                    <a:pt x="148248" y="63814"/>
                  </a:moveTo>
                  <a:cubicBezTo>
                    <a:pt x="114889" y="30444"/>
                    <a:pt x="60794" y="30436"/>
                    <a:pt x="27424" y="63795"/>
                  </a:cubicBezTo>
                  <a:cubicBezTo>
                    <a:pt x="27417" y="63802"/>
                    <a:pt x="27412" y="63807"/>
                    <a:pt x="27405" y="63814"/>
                  </a:cubicBezTo>
                  <a:lnTo>
                    <a:pt x="0" y="36409"/>
                  </a:lnTo>
                  <a:cubicBezTo>
                    <a:pt x="48532" y="-12131"/>
                    <a:pt x="127222" y="-12137"/>
                    <a:pt x="175761" y="36394"/>
                  </a:cubicBezTo>
                  <a:cubicBezTo>
                    <a:pt x="175766" y="36399"/>
                    <a:pt x="175771" y="36403"/>
                    <a:pt x="175776" y="36409"/>
                  </a:cubicBezTo>
                  <a:close/>
                </a:path>
              </a:pathLst>
            </a:custGeom>
            <a:solidFill>
              <a:srgbClr val="3755D7"/>
            </a:solidFill>
            <a:ln w="1363" cap="flat">
              <a:noFill/>
              <a:prstDash val="solid"/>
              <a:miter/>
            </a:ln>
          </p:spPr>
          <p:txBody>
            <a:bodyPr rtlCol="0" anchor="ctr"/>
            <a:lstStyle/>
            <a:p>
              <a:endParaRPr lang="en-GB">
                <a:latin typeface="+mj-lt"/>
              </a:endParaRPr>
            </a:p>
          </p:txBody>
        </p:sp>
        <p:sp>
          <p:nvSpPr>
            <p:cNvPr id="96" name="Freeform: Shape 197">
              <a:extLst>
                <a:ext uri="{FF2B5EF4-FFF2-40B4-BE49-F238E27FC236}">
                  <a16:creationId xmlns:a16="http://schemas.microsoft.com/office/drawing/2014/main" id="{60F6F118-33D1-4D60-8925-8165BA5DA50B}"/>
                </a:ext>
              </a:extLst>
            </p:cNvPr>
            <p:cNvSpPr/>
            <p:nvPr/>
          </p:nvSpPr>
          <p:spPr>
            <a:xfrm>
              <a:off x="6214569" y="1642829"/>
              <a:ext cx="312418" cy="91807"/>
            </a:xfrm>
            <a:custGeom>
              <a:avLst/>
              <a:gdLst>
                <a:gd name="connsiteX0" fmla="*/ 285588 w 312417"/>
                <a:gd name="connsiteY0" fmla="*/ 92150 h 91806"/>
                <a:gd name="connsiteX1" fmla="*/ 27405 w 312417"/>
                <a:gd name="connsiteY1" fmla="*/ 92150 h 91806"/>
                <a:gd name="connsiteX2" fmla="*/ 0 w 312417"/>
                <a:gd name="connsiteY2" fmla="*/ 64744 h 91806"/>
                <a:gd name="connsiteX3" fmla="*/ 313103 w 312417"/>
                <a:gd name="connsiteY3" fmla="*/ 64744 h 91806"/>
              </a:gdLst>
              <a:ahLst/>
              <a:cxnLst>
                <a:cxn ang="0">
                  <a:pos x="connsiteX0" y="connsiteY0"/>
                </a:cxn>
                <a:cxn ang="0">
                  <a:pos x="connsiteX1" y="connsiteY1"/>
                </a:cxn>
                <a:cxn ang="0">
                  <a:pos x="connsiteX2" y="connsiteY2"/>
                </a:cxn>
                <a:cxn ang="0">
                  <a:pos x="connsiteX3" y="connsiteY3"/>
                </a:cxn>
              </a:cxnLst>
              <a:rect l="l" t="t" r="r" b="b"/>
              <a:pathLst>
                <a:path w="312417" h="91806">
                  <a:moveTo>
                    <a:pt x="285588" y="92150"/>
                  </a:moveTo>
                  <a:cubicBezTo>
                    <a:pt x="214403" y="20896"/>
                    <a:pt x="98590" y="20979"/>
                    <a:pt x="27405" y="92150"/>
                  </a:cubicBezTo>
                  <a:lnTo>
                    <a:pt x="0" y="64744"/>
                  </a:lnTo>
                  <a:cubicBezTo>
                    <a:pt x="86326" y="-21581"/>
                    <a:pt x="226777" y="-21581"/>
                    <a:pt x="313103" y="64744"/>
                  </a:cubicBezTo>
                  <a:close/>
                </a:path>
              </a:pathLst>
            </a:custGeom>
            <a:solidFill>
              <a:srgbClr val="3755D7"/>
            </a:solidFill>
            <a:ln w="1363" cap="flat">
              <a:noFill/>
              <a:prstDash val="solid"/>
              <a:miter/>
            </a:ln>
          </p:spPr>
          <p:txBody>
            <a:bodyPr rtlCol="0" anchor="ctr"/>
            <a:lstStyle/>
            <a:p>
              <a:endParaRPr lang="en-GB">
                <a:latin typeface="+mj-lt"/>
              </a:endParaRPr>
            </a:p>
          </p:txBody>
        </p:sp>
        <p:sp>
          <p:nvSpPr>
            <p:cNvPr id="97" name="Freeform: Shape 198">
              <a:extLst>
                <a:ext uri="{FF2B5EF4-FFF2-40B4-BE49-F238E27FC236}">
                  <a16:creationId xmlns:a16="http://schemas.microsoft.com/office/drawing/2014/main" id="{DFCB94E7-AB9B-4F85-9127-4939C2DC1222}"/>
                </a:ext>
              </a:extLst>
            </p:cNvPr>
            <p:cNvSpPr/>
            <p:nvPr/>
          </p:nvSpPr>
          <p:spPr>
            <a:xfrm>
              <a:off x="6099167" y="1390195"/>
              <a:ext cx="542620" cy="620725"/>
            </a:xfrm>
            <a:custGeom>
              <a:avLst/>
              <a:gdLst>
                <a:gd name="connsiteX0" fmla="*/ 543785 w 542620"/>
                <a:gd name="connsiteY0" fmla="*/ 621465 h 620724"/>
                <a:gd name="connsiteX1" fmla="*/ 0 w 542620"/>
                <a:gd name="connsiteY1" fmla="*/ 621465 h 620724"/>
                <a:gd name="connsiteX2" fmla="*/ 0 w 542620"/>
                <a:gd name="connsiteY2" fmla="*/ 233053 h 620724"/>
                <a:gd name="connsiteX3" fmla="*/ 271899 w 542620"/>
                <a:gd name="connsiteY3" fmla="*/ 0 h 620724"/>
                <a:gd name="connsiteX4" fmla="*/ 543785 w 542620"/>
                <a:gd name="connsiteY4" fmla="*/ 233053 h 620724"/>
                <a:gd name="connsiteX5" fmla="*/ 38792 w 542620"/>
                <a:gd name="connsiteY5" fmla="*/ 582632 h 620724"/>
                <a:gd name="connsiteX6" fmla="*/ 504952 w 542620"/>
                <a:gd name="connsiteY6" fmla="*/ 582632 h 620724"/>
                <a:gd name="connsiteX7" fmla="*/ 504952 w 542620"/>
                <a:gd name="connsiteY7" fmla="*/ 250907 h 620724"/>
                <a:gd name="connsiteX8" fmla="*/ 271899 w 542620"/>
                <a:gd name="connsiteY8" fmla="*/ 51152 h 620724"/>
                <a:gd name="connsiteX9" fmla="*/ 38792 w 542620"/>
                <a:gd name="connsiteY9" fmla="*/ 250921 h 62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2620" h="620724">
                  <a:moveTo>
                    <a:pt x="543785" y="621465"/>
                  </a:moveTo>
                  <a:lnTo>
                    <a:pt x="0" y="621465"/>
                  </a:lnTo>
                  <a:lnTo>
                    <a:pt x="0" y="233053"/>
                  </a:lnTo>
                  <a:lnTo>
                    <a:pt x="271899" y="0"/>
                  </a:lnTo>
                  <a:lnTo>
                    <a:pt x="543785" y="233053"/>
                  </a:lnTo>
                  <a:close/>
                  <a:moveTo>
                    <a:pt x="38792" y="582632"/>
                  </a:moveTo>
                  <a:lnTo>
                    <a:pt x="504952" y="582632"/>
                  </a:lnTo>
                  <a:lnTo>
                    <a:pt x="504952" y="250907"/>
                  </a:lnTo>
                  <a:lnTo>
                    <a:pt x="271899" y="51152"/>
                  </a:lnTo>
                  <a:lnTo>
                    <a:pt x="38792" y="250921"/>
                  </a:lnTo>
                  <a:close/>
                </a:path>
              </a:pathLst>
            </a:custGeom>
            <a:solidFill>
              <a:srgbClr val="3755D7"/>
            </a:solidFill>
            <a:ln w="1363" cap="flat">
              <a:noFill/>
              <a:prstDash val="solid"/>
              <a:miter/>
            </a:ln>
          </p:spPr>
          <p:txBody>
            <a:bodyPr rtlCol="0" anchor="ctr"/>
            <a:lstStyle/>
            <a:p>
              <a:endParaRPr lang="en-GB">
                <a:latin typeface="+mj-lt"/>
              </a:endParaRPr>
            </a:p>
          </p:txBody>
        </p:sp>
      </p:grpSp>
      <p:sp>
        <p:nvSpPr>
          <p:cNvPr id="98" name="Tekstfelt 97">
            <a:extLst>
              <a:ext uri="{FF2B5EF4-FFF2-40B4-BE49-F238E27FC236}">
                <a16:creationId xmlns:a16="http://schemas.microsoft.com/office/drawing/2014/main" id="{2EFBC773-8757-43DF-8A82-2EA8C3D25E69}"/>
              </a:ext>
            </a:extLst>
          </p:cNvPr>
          <p:cNvSpPr txBox="1"/>
          <p:nvPr/>
        </p:nvSpPr>
        <p:spPr>
          <a:xfrm>
            <a:off x="2091930" y="2225980"/>
            <a:ext cx="1448881" cy="193899"/>
          </a:xfrm>
          <a:prstGeom prst="rect">
            <a:avLst/>
          </a:prstGeom>
          <a:noFill/>
        </p:spPr>
        <p:txBody>
          <a:bodyPr wrap="square" lIns="0" tIns="0" rIns="0" bIns="0" rtlCol="0">
            <a:spAutoFit/>
          </a:bodyPr>
          <a:lstStyle/>
          <a:p>
            <a:pPr algn="ctr">
              <a:lnSpc>
                <a:spcPct val="90000"/>
              </a:lnSpc>
              <a:buClr>
                <a:schemeClr val="accent1"/>
              </a:buClr>
              <a:buSzPct val="110000"/>
            </a:pPr>
            <a:r>
              <a:rPr lang="da-DK" sz="1400" dirty="0">
                <a:solidFill>
                  <a:schemeClr val="accent2"/>
                </a:solidFill>
              </a:rPr>
              <a:t>Opstart</a:t>
            </a:r>
          </a:p>
        </p:txBody>
      </p:sp>
      <p:sp>
        <p:nvSpPr>
          <p:cNvPr id="99" name="Tekstfelt 98">
            <a:extLst>
              <a:ext uri="{FF2B5EF4-FFF2-40B4-BE49-F238E27FC236}">
                <a16:creationId xmlns:a16="http://schemas.microsoft.com/office/drawing/2014/main" id="{9B12854A-4685-4D5D-94E5-0CA5A45B12AF}"/>
              </a:ext>
            </a:extLst>
          </p:cNvPr>
          <p:cNvSpPr txBox="1"/>
          <p:nvPr/>
        </p:nvSpPr>
        <p:spPr>
          <a:xfrm>
            <a:off x="6096000" y="2237101"/>
            <a:ext cx="1489298" cy="193899"/>
          </a:xfrm>
          <a:prstGeom prst="rect">
            <a:avLst/>
          </a:prstGeom>
          <a:noFill/>
        </p:spPr>
        <p:txBody>
          <a:bodyPr wrap="square" lIns="0" tIns="0" rIns="0" bIns="0" rtlCol="0">
            <a:spAutoFit/>
          </a:bodyPr>
          <a:lstStyle/>
          <a:p>
            <a:pPr algn="ctr">
              <a:lnSpc>
                <a:spcPct val="90000"/>
              </a:lnSpc>
              <a:buClr>
                <a:schemeClr val="accent1"/>
              </a:buClr>
              <a:buSzPct val="110000"/>
            </a:pPr>
            <a:r>
              <a:rPr lang="da-DK" sz="1400" dirty="0">
                <a:solidFill>
                  <a:schemeClr val="accent2"/>
                </a:solidFill>
              </a:rPr>
              <a:t>Installation</a:t>
            </a:r>
          </a:p>
        </p:txBody>
      </p:sp>
      <p:sp>
        <p:nvSpPr>
          <p:cNvPr id="100" name="Tekstfelt 99">
            <a:extLst>
              <a:ext uri="{FF2B5EF4-FFF2-40B4-BE49-F238E27FC236}">
                <a16:creationId xmlns:a16="http://schemas.microsoft.com/office/drawing/2014/main" id="{806C2C21-AB58-43A5-A9A8-C6492DE70F4F}"/>
              </a:ext>
            </a:extLst>
          </p:cNvPr>
          <p:cNvSpPr txBox="1"/>
          <p:nvPr/>
        </p:nvSpPr>
        <p:spPr>
          <a:xfrm>
            <a:off x="3611218" y="2231135"/>
            <a:ext cx="2100729" cy="193899"/>
          </a:xfrm>
          <a:prstGeom prst="rect">
            <a:avLst/>
          </a:prstGeom>
          <a:noFill/>
        </p:spPr>
        <p:txBody>
          <a:bodyPr wrap="square" lIns="0" tIns="0" rIns="0" bIns="0" rtlCol="0">
            <a:spAutoFit/>
          </a:bodyPr>
          <a:lstStyle/>
          <a:p>
            <a:pPr algn="ctr">
              <a:lnSpc>
                <a:spcPct val="90000"/>
              </a:lnSpc>
              <a:buClr>
                <a:schemeClr val="accent1"/>
              </a:buClr>
              <a:buSzPct val="110000"/>
            </a:pPr>
            <a:r>
              <a:rPr lang="da-DK" sz="1400" dirty="0">
                <a:solidFill>
                  <a:schemeClr val="accent2"/>
                </a:solidFill>
              </a:rPr>
              <a:t>Gravning</a:t>
            </a:r>
          </a:p>
        </p:txBody>
      </p:sp>
      <p:sp>
        <p:nvSpPr>
          <p:cNvPr id="101" name="Tekstfelt 100">
            <a:extLst>
              <a:ext uri="{FF2B5EF4-FFF2-40B4-BE49-F238E27FC236}">
                <a16:creationId xmlns:a16="http://schemas.microsoft.com/office/drawing/2014/main" id="{26C6E79C-B32D-4213-9694-7A7B65E99FBF}"/>
              </a:ext>
            </a:extLst>
          </p:cNvPr>
          <p:cNvSpPr txBox="1"/>
          <p:nvPr/>
        </p:nvSpPr>
        <p:spPr>
          <a:xfrm>
            <a:off x="7266245" y="2217122"/>
            <a:ext cx="2348074" cy="193899"/>
          </a:xfrm>
          <a:prstGeom prst="rect">
            <a:avLst/>
          </a:prstGeom>
          <a:noFill/>
        </p:spPr>
        <p:txBody>
          <a:bodyPr wrap="square" lIns="0" tIns="0" rIns="0" bIns="0" rtlCol="0">
            <a:spAutoFit/>
          </a:bodyPr>
          <a:lstStyle/>
          <a:p>
            <a:pPr algn="ctr">
              <a:lnSpc>
                <a:spcPct val="90000"/>
              </a:lnSpc>
              <a:buClr>
                <a:schemeClr val="accent1"/>
              </a:buClr>
              <a:buSzPct val="110000"/>
            </a:pPr>
            <a:r>
              <a:rPr lang="da-DK" sz="1400" dirty="0">
                <a:solidFill>
                  <a:schemeClr val="accent2"/>
                </a:solidFill>
              </a:rPr>
              <a:t>Aktivering</a:t>
            </a:r>
          </a:p>
        </p:txBody>
      </p:sp>
      <p:sp>
        <p:nvSpPr>
          <p:cNvPr id="102" name="Tekstfelt 101">
            <a:extLst>
              <a:ext uri="{FF2B5EF4-FFF2-40B4-BE49-F238E27FC236}">
                <a16:creationId xmlns:a16="http://schemas.microsoft.com/office/drawing/2014/main" id="{2EE0C165-FFD3-47CE-B91B-57E45EDC087E}"/>
              </a:ext>
            </a:extLst>
          </p:cNvPr>
          <p:cNvSpPr txBox="1"/>
          <p:nvPr/>
        </p:nvSpPr>
        <p:spPr bwMode="gray">
          <a:xfrm>
            <a:off x="6149077" y="3087606"/>
            <a:ext cx="944727" cy="123111"/>
          </a:xfrm>
          <a:prstGeom prst="rect">
            <a:avLst/>
          </a:prstGeom>
          <a:noFill/>
        </p:spPr>
        <p:txBody>
          <a:bodyPr vert="horz" wrap="square" lIns="0" tIns="0" rIns="0" bIns="0" rtlCol="0">
            <a:spAutoFit/>
          </a:bodyPr>
          <a:lstStyle/>
          <a:p>
            <a:pPr algn="ctr"/>
            <a:r>
              <a:rPr lang="da-DK" sz="800" b="1" kern="0" dirty="0">
                <a:solidFill>
                  <a:schemeClr val="accent2"/>
                </a:solidFill>
                <a:latin typeface="+mj-lt"/>
              </a:rPr>
              <a:t>Fiberinstallation</a:t>
            </a:r>
          </a:p>
        </p:txBody>
      </p:sp>
      <p:grpSp>
        <p:nvGrpSpPr>
          <p:cNvPr id="103" name="Grafik 79">
            <a:extLst>
              <a:ext uri="{FF2B5EF4-FFF2-40B4-BE49-F238E27FC236}">
                <a16:creationId xmlns:a16="http://schemas.microsoft.com/office/drawing/2014/main" id="{42D400F9-B6DA-441B-8632-68B9AAB7A52E}"/>
              </a:ext>
            </a:extLst>
          </p:cNvPr>
          <p:cNvGrpSpPr/>
          <p:nvPr/>
        </p:nvGrpSpPr>
        <p:grpSpPr>
          <a:xfrm>
            <a:off x="6399641" y="2730793"/>
            <a:ext cx="196021" cy="275810"/>
            <a:chOff x="5231152" y="2471142"/>
            <a:chExt cx="364444" cy="512790"/>
          </a:xfrm>
        </p:grpSpPr>
        <p:sp>
          <p:nvSpPr>
            <p:cNvPr id="104" name="Freeform: Shape 239">
              <a:extLst>
                <a:ext uri="{FF2B5EF4-FFF2-40B4-BE49-F238E27FC236}">
                  <a16:creationId xmlns:a16="http://schemas.microsoft.com/office/drawing/2014/main" id="{D02624A3-EECF-4D28-8B73-E14963E2A4CC}"/>
                </a:ext>
              </a:extLst>
            </p:cNvPr>
            <p:cNvSpPr/>
            <p:nvPr/>
          </p:nvSpPr>
          <p:spPr>
            <a:xfrm>
              <a:off x="5231152" y="2476938"/>
              <a:ext cx="209649" cy="506994"/>
            </a:xfrm>
            <a:custGeom>
              <a:avLst/>
              <a:gdLst>
                <a:gd name="connsiteX0" fmla="*/ 104698 w 209649"/>
                <a:gd name="connsiteY0" fmla="*/ 507926 h 506994"/>
                <a:gd name="connsiteX1" fmla="*/ 44558 w 209649"/>
                <a:gd name="connsiteY1" fmla="*/ 447799 h 506994"/>
                <a:gd name="connsiteX2" fmla="*/ 44709 w 209649"/>
                <a:gd name="connsiteY2" fmla="*/ 194110 h 506994"/>
                <a:gd name="connsiteX3" fmla="*/ 19210 w 209649"/>
                <a:gd name="connsiteY3" fmla="*/ 47348 h 506994"/>
                <a:gd name="connsiteX4" fmla="*/ 54300 w 209649"/>
                <a:gd name="connsiteY4" fmla="*/ 15840 h 506994"/>
                <a:gd name="connsiteX5" fmla="*/ 82788 w 209649"/>
                <a:gd name="connsiteY5" fmla="*/ 41 h 506994"/>
                <a:gd name="connsiteX6" fmla="*/ 82788 w 209649"/>
                <a:gd name="connsiteY6" fmla="*/ 80735 h 506994"/>
                <a:gd name="connsiteX7" fmla="*/ 83665 w 209649"/>
                <a:gd name="connsiteY7" fmla="*/ 81612 h 506994"/>
                <a:gd name="connsiteX8" fmla="*/ 126431 w 209649"/>
                <a:gd name="connsiteY8" fmla="*/ 81612 h 506994"/>
                <a:gd name="connsiteX9" fmla="*/ 127294 w 209649"/>
                <a:gd name="connsiteY9" fmla="*/ 80735 h 506994"/>
                <a:gd name="connsiteX10" fmla="*/ 127294 w 209649"/>
                <a:gd name="connsiteY10" fmla="*/ 0 h 506994"/>
                <a:gd name="connsiteX11" fmla="*/ 155658 w 209649"/>
                <a:gd name="connsiteY11" fmla="*/ 15456 h 506994"/>
                <a:gd name="connsiteX12" fmla="*/ 197774 w 209649"/>
                <a:gd name="connsiteY12" fmla="*/ 158319 h 506994"/>
                <a:gd name="connsiteX13" fmla="*/ 164798 w 209649"/>
                <a:gd name="connsiteY13" fmla="*/ 194837 h 506994"/>
                <a:gd name="connsiteX14" fmla="*/ 164674 w 209649"/>
                <a:gd name="connsiteY14" fmla="*/ 449457 h 506994"/>
                <a:gd name="connsiteX15" fmla="*/ 164674 w 209649"/>
                <a:gd name="connsiteY15" fmla="*/ 450074 h 506994"/>
                <a:gd name="connsiteX16" fmla="*/ 104698 w 209649"/>
                <a:gd name="connsiteY16" fmla="*/ 507926 h 506994"/>
                <a:gd name="connsiteX17" fmla="*/ 44407 w 209649"/>
                <a:gd name="connsiteY17" fmla="*/ 80160 h 506994"/>
                <a:gd name="connsiteX18" fmla="*/ 73182 w 209649"/>
                <a:gd name="connsiteY18" fmla="*/ 166692 h 506994"/>
                <a:gd name="connsiteX19" fmla="*/ 83131 w 209649"/>
                <a:gd name="connsiteY19" fmla="*/ 172173 h 506994"/>
                <a:gd name="connsiteX20" fmla="*/ 83131 w 209649"/>
                <a:gd name="connsiteY20" fmla="*/ 183532 h 506994"/>
                <a:gd name="connsiteX21" fmla="*/ 82966 w 209649"/>
                <a:gd name="connsiteY21" fmla="*/ 447813 h 506994"/>
                <a:gd name="connsiteX22" fmla="*/ 104739 w 209649"/>
                <a:gd name="connsiteY22" fmla="*/ 469573 h 506994"/>
                <a:gd name="connsiteX23" fmla="*/ 126389 w 209649"/>
                <a:gd name="connsiteY23" fmla="*/ 448142 h 506994"/>
                <a:gd name="connsiteX24" fmla="*/ 126527 w 209649"/>
                <a:gd name="connsiteY24" fmla="*/ 172556 h 506994"/>
                <a:gd name="connsiteX25" fmla="*/ 136694 w 209649"/>
                <a:gd name="connsiteY25" fmla="*/ 167157 h 506994"/>
                <a:gd name="connsiteX26" fmla="*/ 165675 w 209649"/>
                <a:gd name="connsiteY26" fmla="*/ 78954 h 506994"/>
                <a:gd name="connsiteX27" fmla="*/ 165675 w 209649"/>
                <a:gd name="connsiteY27" fmla="*/ 80749 h 506994"/>
                <a:gd name="connsiteX28" fmla="*/ 126431 w 209649"/>
                <a:gd name="connsiteY28" fmla="*/ 119980 h 506994"/>
                <a:gd name="connsiteX29" fmla="*/ 83679 w 209649"/>
                <a:gd name="connsiteY29" fmla="*/ 119980 h 506994"/>
                <a:gd name="connsiteX30" fmla="*/ 44435 w 209649"/>
                <a:gd name="connsiteY30" fmla="*/ 80735 h 506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09649" h="506994">
                  <a:moveTo>
                    <a:pt x="104698" y="507926"/>
                  </a:moveTo>
                  <a:cubicBezTo>
                    <a:pt x="71501" y="507896"/>
                    <a:pt x="44596" y="480996"/>
                    <a:pt x="44558" y="447799"/>
                  </a:cubicBezTo>
                  <a:cubicBezTo>
                    <a:pt x="44558" y="446772"/>
                    <a:pt x="44681" y="243302"/>
                    <a:pt x="44709" y="194110"/>
                  </a:cubicBezTo>
                  <a:cubicBezTo>
                    <a:pt x="-2860" y="160624"/>
                    <a:pt x="-14277" y="94916"/>
                    <a:pt x="19210" y="47348"/>
                  </a:cubicBezTo>
                  <a:cubicBezTo>
                    <a:pt x="28375" y="34328"/>
                    <a:pt x="40372" y="23556"/>
                    <a:pt x="54300" y="15840"/>
                  </a:cubicBezTo>
                  <a:lnTo>
                    <a:pt x="82788" y="41"/>
                  </a:lnTo>
                  <a:lnTo>
                    <a:pt x="82788" y="80735"/>
                  </a:lnTo>
                  <a:cubicBezTo>
                    <a:pt x="82815" y="81208"/>
                    <a:pt x="83192" y="81585"/>
                    <a:pt x="83665" y="81612"/>
                  </a:cubicBezTo>
                  <a:lnTo>
                    <a:pt x="126431" y="81612"/>
                  </a:lnTo>
                  <a:cubicBezTo>
                    <a:pt x="126901" y="81585"/>
                    <a:pt x="127273" y="81205"/>
                    <a:pt x="127294" y="80735"/>
                  </a:cubicBezTo>
                  <a:lnTo>
                    <a:pt x="127294" y="0"/>
                  </a:lnTo>
                  <a:lnTo>
                    <a:pt x="155658" y="15456"/>
                  </a:lnTo>
                  <a:cubicBezTo>
                    <a:pt x="206739" y="43277"/>
                    <a:pt x="225595" y="107239"/>
                    <a:pt x="197774" y="158319"/>
                  </a:cubicBezTo>
                  <a:cubicBezTo>
                    <a:pt x="189819" y="172925"/>
                    <a:pt x="178518" y="185439"/>
                    <a:pt x="164798" y="194837"/>
                  </a:cubicBezTo>
                  <a:lnTo>
                    <a:pt x="164674" y="449457"/>
                  </a:lnTo>
                  <a:lnTo>
                    <a:pt x="164674" y="450074"/>
                  </a:lnTo>
                  <a:cubicBezTo>
                    <a:pt x="162592" y="481987"/>
                    <a:pt x="135680" y="507926"/>
                    <a:pt x="104698" y="507926"/>
                  </a:cubicBezTo>
                  <a:close/>
                  <a:moveTo>
                    <a:pt x="44407" y="80160"/>
                  </a:moveTo>
                  <a:cubicBezTo>
                    <a:pt x="29837" y="112087"/>
                    <a:pt x="42394" y="149848"/>
                    <a:pt x="73182" y="166692"/>
                  </a:cubicBezTo>
                  <a:lnTo>
                    <a:pt x="83131" y="172173"/>
                  </a:lnTo>
                  <a:lnTo>
                    <a:pt x="83131" y="183532"/>
                  </a:lnTo>
                  <a:cubicBezTo>
                    <a:pt x="83131" y="183532"/>
                    <a:pt x="82966" y="446484"/>
                    <a:pt x="82966" y="447813"/>
                  </a:cubicBezTo>
                  <a:cubicBezTo>
                    <a:pt x="82981" y="459830"/>
                    <a:pt x="92722" y="469564"/>
                    <a:pt x="104739" y="469573"/>
                  </a:cubicBezTo>
                  <a:cubicBezTo>
                    <a:pt x="115551" y="469573"/>
                    <a:pt x="125362" y="459816"/>
                    <a:pt x="126389" y="448142"/>
                  </a:cubicBezTo>
                  <a:lnTo>
                    <a:pt x="126527" y="172556"/>
                  </a:lnTo>
                  <a:lnTo>
                    <a:pt x="136694" y="167157"/>
                  </a:lnTo>
                  <a:cubicBezTo>
                    <a:pt x="168488" y="150321"/>
                    <a:pt x="181287" y="111366"/>
                    <a:pt x="165675" y="78954"/>
                  </a:cubicBezTo>
                  <a:lnTo>
                    <a:pt x="165675" y="80749"/>
                  </a:lnTo>
                  <a:cubicBezTo>
                    <a:pt x="165645" y="102409"/>
                    <a:pt x="148090" y="119956"/>
                    <a:pt x="126431" y="119980"/>
                  </a:cubicBezTo>
                  <a:lnTo>
                    <a:pt x="83679" y="119980"/>
                  </a:lnTo>
                  <a:cubicBezTo>
                    <a:pt x="62018" y="119949"/>
                    <a:pt x="44465" y="102396"/>
                    <a:pt x="44435" y="80735"/>
                  </a:cubicBezTo>
                  <a:close/>
                </a:path>
              </a:pathLst>
            </a:custGeom>
            <a:solidFill>
              <a:srgbClr val="3755D7"/>
            </a:solidFill>
            <a:ln w="1363" cap="flat">
              <a:noFill/>
              <a:prstDash val="solid"/>
              <a:miter/>
            </a:ln>
          </p:spPr>
          <p:txBody>
            <a:bodyPr rtlCol="0" anchor="ctr"/>
            <a:lstStyle/>
            <a:p>
              <a:endParaRPr lang="en-GB">
                <a:latin typeface="+mj-lt"/>
              </a:endParaRPr>
            </a:p>
          </p:txBody>
        </p:sp>
        <p:sp>
          <p:nvSpPr>
            <p:cNvPr id="105" name="Freeform: Shape 240">
              <a:extLst>
                <a:ext uri="{FF2B5EF4-FFF2-40B4-BE49-F238E27FC236}">
                  <a16:creationId xmlns:a16="http://schemas.microsoft.com/office/drawing/2014/main" id="{DFC8A94B-4A47-491C-A8D4-ADF4B621E366}"/>
                </a:ext>
              </a:extLst>
            </p:cNvPr>
            <p:cNvSpPr/>
            <p:nvPr/>
          </p:nvSpPr>
          <p:spPr>
            <a:xfrm>
              <a:off x="5472273" y="2471142"/>
              <a:ext cx="123323" cy="512475"/>
            </a:xfrm>
            <a:custGeom>
              <a:avLst/>
              <a:gdLst>
                <a:gd name="connsiteX0" fmla="*/ 83010 w 123322"/>
                <a:gd name="connsiteY0" fmla="*/ 205045 h 512475"/>
                <a:gd name="connsiteX1" fmla="*/ 83010 w 123322"/>
                <a:gd name="connsiteY1" fmla="*/ 46246 h 512475"/>
                <a:gd name="connsiteX2" fmla="*/ 82928 w 123322"/>
                <a:gd name="connsiteY2" fmla="*/ 46246 h 512475"/>
                <a:gd name="connsiteX3" fmla="*/ 82928 w 123322"/>
                <a:gd name="connsiteY3" fmla="*/ 16676 h 512475"/>
                <a:gd name="connsiteX4" fmla="*/ 66252 w 123322"/>
                <a:gd name="connsiteY4" fmla="*/ 0 h 512475"/>
                <a:gd name="connsiteX5" fmla="*/ 58345 w 123322"/>
                <a:gd name="connsiteY5" fmla="*/ 0 h 512475"/>
                <a:gd name="connsiteX6" fmla="*/ 41669 w 123322"/>
                <a:gd name="connsiteY6" fmla="*/ 16676 h 512475"/>
                <a:gd name="connsiteX7" fmla="*/ 41669 w 123322"/>
                <a:gd name="connsiteY7" fmla="*/ 46246 h 512475"/>
                <a:gd name="connsiteX8" fmla="*/ 41341 w 123322"/>
                <a:gd name="connsiteY8" fmla="*/ 46246 h 512475"/>
                <a:gd name="connsiteX9" fmla="*/ 41341 w 123322"/>
                <a:gd name="connsiteY9" fmla="*/ 204935 h 512475"/>
                <a:gd name="connsiteX10" fmla="*/ 0 w 123322"/>
                <a:gd name="connsiteY10" fmla="*/ 262390 h 512475"/>
                <a:gd name="connsiteX11" fmla="*/ 0 w 123322"/>
                <a:gd name="connsiteY11" fmla="*/ 452595 h 512475"/>
                <a:gd name="connsiteX12" fmla="*/ 62892 w 123322"/>
                <a:gd name="connsiteY12" fmla="*/ 513643 h 512475"/>
                <a:gd name="connsiteX13" fmla="*/ 123940 w 123322"/>
                <a:gd name="connsiteY13" fmla="*/ 452595 h 512475"/>
                <a:gd name="connsiteX14" fmla="*/ 123940 w 123322"/>
                <a:gd name="connsiteY14" fmla="*/ 263322 h 512475"/>
                <a:gd name="connsiteX15" fmla="*/ 83010 w 123322"/>
                <a:gd name="connsiteY15" fmla="*/ 205045 h 512475"/>
                <a:gd name="connsiteX16" fmla="*/ 85559 w 123322"/>
                <a:gd name="connsiteY16" fmla="*/ 452595 h 512475"/>
                <a:gd name="connsiteX17" fmla="*/ 61513 w 123322"/>
                <a:gd name="connsiteY17" fmla="*/ 475761 h 512475"/>
                <a:gd name="connsiteX18" fmla="*/ 38353 w 123322"/>
                <a:gd name="connsiteY18" fmla="*/ 452828 h 512475"/>
                <a:gd name="connsiteX19" fmla="*/ 38353 w 123322"/>
                <a:gd name="connsiteY19" fmla="*/ 262842 h 512475"/>
                <a:gd name="connsiteX20" fmla="*/ 62189 w 123322"/>
                <a:gd name="connsiteY20" fmla="*/ 239486 h 512475"/>
                <a:gd name="connsiteX21" fmla="*/ 85545 w 123322"/>
                <a:gd name="connsiteY21" fmla="*/ 263322 h 51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3322" h="512475">
                  <a:moveTo>
                    <a:pt x="83010" y="205045"/>
                  </a:moveTo>
                  <a:lnTo>
                    <a:pt x="83010" y="46246"/>
                  </a:lnTo>
                  <a:lnTo>
                    <a:pt x="82928" y="46246"/>
                  </a:lnTo>
                  <a:lnTo>
                    <a:pt x="82928" y="16676"/>
                  </a:lnTo>
                  <a:cubicBezTo>
                    <a:pt x="82906" y="7475"/>
                    <a:pt x="75452" y="23"/>
                    <a:pt x="66252" y="0"/>
                  </a:cubicBezTo>
                  <a:lnTo>
                    <a:pt x="58345" y="0"/>
                  </a:lnTo>
                  <a:cubicBezTo>
                    <a:pt x="49148" y="30"/>
                    <a:pt x="41700" y="7479"/>
                    <a:pt x="41669" y="16676"/>
                  </a:cubicBezTo>
                  <a:lnTo>
                    <a:pt x="41669" y="46246"/>
                  </a:lnTo>
                  <a:lnTo>
                    <a:pt x="41341" y="46246"/>
                  </a:lnTo>
                  <a:lnTo>
                    <a:pt x="41341" y="204935"/>
                  </a:lnTo>
                  <a:cubicBezTo>
                    <a:pt x="16958" y="213634"/>
                    <a:pt x="500" y="236507"/>
                    <a:pt x="0" y="262390"/>
                  </a:cubicBezTo>
                  <a:lnTo>
                    <a:pt x="0" y="452595"/>
                  </a:lnTo>
                  <a:cubicBezTo>
                    <a:pt x="508" y="486820"/>
                    <a:pt x="28666" y="514153"/>
                    <a:pt x="62892" y="513643"/>
                  </a:cubicBezTo>
                  <a:cubicBezTo>
                    <a:pt x="96399" y="513145"/>
                    <a:pt x="123441" y="486102"/>
                    <a:pt x="123940" y="452595"/>
                  </a:cubicBezTo>
                  <a:lnTo>
                    <a:pt x="123940" y="263322"/>
                  </a:lnTo>
                  <a:cubicBezTo>
                    <a:pt x="123904" y="237224"/>
                    <a:pt x="107547" y="213935"/>
                    <a:pt x="83010" y="205045"/>
                  </a:cubicBezTo>
                  <a:close/>
                  <a:moveTo>
                    <a:pt x="85559" y="452595"/>
                  </a:moveTo>
                  <a:cubicBezTo>
                    <a:pt x="85316" y="465632"/>
                    <a:pt x="74550" y="476003"/>
                    <a:pt x="61513" y="475761"/>
                  </a:cubicBezTo>
                  <a:cubicBezTo>
                    <a:pt x="48909" y="475525"/>
                    <a:pt x="38712" y="465429"/>
                    <a:pt x="38353" y="452828"/>
                  </a:cubicBezTo>
                  <a:lnTo>
                    <a:pt x="38353" y="262842"/>
                  </a:lnTo>
                  <a:cubicBezTo>
                    <a:pt x="38486" y="249811"/>
                    <a:pt x="49158" y="239353"/>
                    <a:pt x="62189" y="239486"/>
                  </a:cubicBezTo>
                  <a:cubicBezTo>
                    <a:pt x="75220" y="239619"/>
                    <a:pt x="85678" y="250291"/>
                    <a:pt x="85545" y="263322"/>
                  </a:cubicBezTo>
                  <a:close/>
                </a:path>
              </a:pathLst>
            </a:custGeom>
            <a:solidFill>
              <a:srgbClr val="3755D7"/>
            </a:solidFill>
            <a:ln w="1363" cap="flat">
              <a:noFill/>
              <a:prstDash val="solid"/>
              <a:miter/>
            </a:ln>
          </p:spPr>
          <p:txBody>
            <a:bodyPr rtlCol="0" anchor="ctr"/>
            <a:lstStyle/>
            <a:p>
              <a:endParaRPr lang="en-GB">
                <a:latin typeface="+mj-lt"/>
              </a:endParaRPr>
            </a:p>
          </p:txBody>
        </p:sp>
      </p:grpSp>
      <p:sp>
        <p:nvSpPr>
          <p:cNvPr id="45" name="Pil: vinkel 44">
            <a:extLst>
              <a:ext uri="{FF2B5EF4-FFF2-40B4-BE49-F238E27FC236}">
                <a16:creationId xmlns:a16="http://schemas.microsoft.com/office/drawing/2014/main" id="{0F3CE5FC-DDAD-493E-B241-9B0EE3B352E0}"/>
              </a:ext>
            </a:extLst>
          </p:cNvPr>
          <p:cNvSpPr/>
          <p:nvPr/>
        </p:nvSpPr>
        <p:spPr>
          <a:xfrm>
            <a:off x="9517279" y="2479450"/>
            <a:ext cx="2348074" cy="958915"/>
          </a:xfrm>
          <a:prstGeom prst="chevron">
            <a:avLst/>
          </a:prstGeom>
          <a:solidFill>
            <a:schemeClr val="accent3"/>
          </a:solidFill>
          <a:ln>
            <a:solidFill>
              <a:schemeClr val="tx1"/>
            </a:solidFill>
          </a:ln>
        </p:spPr>
        <p:style>
          <a:lnRef idx="0">
            <a:scrgbClr r="0" g="0" b="0"/>
          </a:lnRef>
          <a:fillRef idx="0">
            <a:scrgbClr r="0" g="0" b="0"/>
          </a:fillRef>
          <a:effectRef idx="0">
            <a:scrgbClr r="0" g="0" b="0"/>
          </a:effectRef>
          <a:fontRef idx="minor">
            <a:schemeClr val="lt1"/>
          </a:fontRef>
        </p:style>
        <p:txBody>
          <a:bodyPr lIns="72000" tIns="36000" rIns="72000" bIns="36000" rtlCol="0" anchor="ctr"/>
          <a:lstStyle/>
          <a:p>
            <a:pPr algn="l">
              <a:lnSpc>
                <a:spcPct val="90000"/>
              </a:lnSpc>
            </a:pPr>
            <a:endParaRPr lang="da-DK" sz="1400" noProof="0" dirty="0" err="1">
              <a:solidFill>
                <a:schemeClr val="tx1"/>
              </a:solidFill>
            </a:endParaRPr>
          </a:p>
        </p:txBody>
      </p:sp>
      <p:sp>
        <p:nvSpPr>
          <p:cNvPr id="46" name="Tekstfelt 45">
            <a:extLst>
              <a:ext uri="{FF2B5EF4-FFF2-40B4-BE49-F238E27FC236}">
                <a16:creationId xmlns:a16="http://schemas.microsoft.com/office/drawing/2014/main" id="{6DBBE35D-3FF1-49E9-8EE5-9BF54D39EA32}"/>
              </a:ext>
            </a:extLst>
          </p:cNvPr>
          <p:cNvSpPr txBox="1"/>
          <p:nvPr/>
        </p:nvSpPr>
        <p:spPr>
          <a:xfrm>
            <a:off x="9368777" y="2212199"/>
            <a:ext cx="2348074" cy="193899"/>
          </a:xfrm>
          <a:prstGeom prst="rect">
            <a:avLst/>
          </a:prstGeom>
          <a:noFill/>
        </p:spPr>
        <p:txBody>
          <a:bodyPr wrap="square" lIns="0" tIns="0" rIns="0" bIns="0" rtlCol="0">
            <a:spAutoFit/>
          </a:bodyPr>
          <a:lstStyle/>
          <a:p>
            <a:pPr algn="ctr">
              <a:lnSpc>
                <a:spcPct val="90000"/>
              </a:lnSpc>
              <a:buClr>
                <a:schemeClr val="accent1"/>
              </a:buClr>
              <a:buSzPct val="110000"/>
            </a:pPr>
            <a:r>
              <a:rPr lang="da-DK" sz="1400" dirty="0">
                <a:solidFill>
                  <a:schemeClr val="accent2"/>
                </a:solidFill>
              </a:rPr>
              <a:t>Færdigmelding</a:t>
            </a:r>
          </a:p>
        </p:txBody>
      </p:sp>
      <p:sp>
        <p:nvSpPr>
          <p:cNvPr id="5" name="Tekstfelt 4">
            <a:extLst>
              <a:ext uri="{FF2B5EF4-FFF2-40B4-BE49-F238E27FC236}">
                <a16:creationId xmlns:a16="http://schemas.microsoft.com/office/drawing/2014/main" id="{61C089F3-2B23-4AB0-BBAE-A121895CF94E}"/>
              </a:ext>
            </a:extLst>
          </p:cNvPr>
          <p:cNvSpPr txBox="1"/>
          <p:nvPr/>
        </p:nvSpPr>
        <p:spPr>
          <a:xfrm>
            <a:off x="9922357" y="3149161"/>
            <a:ext cx="1786440" cy="110800"/>
          </a:xfrm>
          <a:prstGeom prst="rect">
            <a:avLst/>
          </a:prstGeom>
          <a:noFill/>
        </p:spPr>
        <p:txBody>
          <a:bodyPr wrap="square" lIns="0" tIns="0" rIns="0" bIns="0" rtlCol="0">
            <a:spAutoFit/>
          </a:bodyPr>
          <a:lstStyle/>
          <a:p>
            <a:pPr algn="l">
              <a:lnSpc>
                <a:spcPct val="90000"/>
              </a:lnSpc>
              <a:buClr>
                <a:schemeClr val="accent1"/>
              </a:buClr>
              <a:buSzPct val="110000"/>
            </a:pPr>
            <a:r>
              <a:rPr lang="da-DK" sz="800" b="1" dirty="0">
                <a:solidFill>
                  <a:schemeClr val="accent2"/>
                </a:solidFill>
              </a:rPr>
              <a:t>Reetablering</a:t>
            </a:r>
          </a:p>
        </p:txBody>
      </p:sp>
      <p:sp>
        <p:nvSpPr>
          <p:cNvPr id="6" name="Tekstfelt 5">
            <a:extLst>
              <a:ext uri="{FF2B5EF4-FFF2-40B4-BE49-F238E27FC236}">
                <a16:creationId xmlns:a16="http://schemas.microsoft.com/office/drawing/2014/main" id="{8FE39CBA-943F-4A5A-9B0B-8B524B3AC17B}"/>
              </a:ext>
            </a:extLst>
          </p:cNvPr>
          <p:cNvSpPr txBox="1"/>
          <p:nvPr/>
        </p:nvSpPr>
        <p:spPr>
          <a:xfrm>
            <a:off x="10824855" y="3136826"/>
            <a:ext cx="962220" cy="110800"/>
          </a:xfrm>
          <a:prstGeom prst="rect">
            <a:avLst/>
          </a:prstGeom>
          <a:noFill/>
        </p:spPr>
        <p:txBody>
          <a:bodyPr wrap="square" lIns="0" tIns="0" rIns="0" bIns="0" rtlCol="0">
            <a:spAutoFit/>
          </a:bodyPr>
          <a:lstStyle/>
          <a:p>
            <a:pPr algn="l">
              <a:lnSpc>
                <a:spcPct val="90000"/>
              </a:lnSpc>
              <a:buClr>
                <a:schemeClr val="accent1"/>
              </a:buClr>
              <a:buSzPct val="110000"/>
            </a:pPr>
            <a:r>
              <a:rPr lang="da-DK" sz="800" b="1" dirty="0">
                <a:solidFill>
                  <a:schemeClr val="accent2"/>
                </a:solidFill>
              </a:rPr>
              <a:t>gennemgang</a:t>
            </a:r>
          </a:p>
        </p:txBody>
      </p:sp>
      <p:pic>
        <p:nvPicPr>
          <p:cNvPr id="50" name="Grafik 49">
            <a:extLst>
              <a:ext uri="{FF2B5EF4-FFF2-40B4-BE49-F238E27FC236}">
                <a16:creationId xmlns:a16="http://schemas.microsoft.com/office/drawing/2014/main" id="{90FEA491-DCA6-4799-90A7-EC4CFD9A85B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927387" y="2551640"/>
            <a:ext cx="660781" cy="660781"/>
          </a:xfrm>
          <a:prstGeom prst="rect">
            <a:avLst/>
          </a:prstGeom>
        </p:spPr>
      </p:pic>
      <p:pic>
        <p:nvPicPr>
          <p:cNvPr id="51" name="Grafik 50">
            <a:extLst>
              <a:ext uri="{FF2B5EF4-FFF2-40B4-BE49-F238E27FC236}">
                <a16:creationId xmlns:a16="http://schemas.microsoft.com/office/drawing/2014/main" id="{9B3B9497-CDF3-4880-A8A4-FECECC6EE8D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91316" y="2481448"/>
            <a:ext cx="732223" cy="732223"/>
          </a:xfrm>
          <a:prstGeom prst="rect">
            <a:avLst/>
          </a:prstGeom>
        </p:spPr>
      </p:pic>
    </p:spTree>
    <p:extLst>
      <p:ext uri="{BB962C8B-B14F-4D97-AF65-F5344CB8AC3E}">
        <p14:creationId xmlns:p14="http://schemas.microsoft.com/office/powerpoint/2010/main" val="352215459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 name="SMART" val="&lt;smart xmlns:xsi=&quot;http://www.w3.org/2001/XMLSchema-instance&quot; xmlns:xsd=&quot;http://www.w3.org/2001/XMLSchema&quot;&gt;&lt;presentationSettings hasLibraryLinks=&quot;false&quot; lastModified=&quot;2022-09-30T07:55:32.5237647Z&quot;&gt;&lt;agenda createSections=&quot;false&quot; enableNavigation=&quot;false&quot; id=&quot;c73a9268-4730-4273-8cc7-5f60c6b77888&quot; isTouched=&quot;false&quot; mode=&quot;Agenda&quot; showDuration=&quot;false&quot; showHeaders=&quot;false&quot; showPageNumber=&quot;false&quot; showResponsible=&quot;false&quot; showSubTopics=&quot;false&quot; showTimeSlot=&quot;false&quot; showTopicNumber=&quot;false&quot; slidesForSubTopics=&quot;false&quot; timeFormat=&quot;00000000-0000-0000-0000-000000000000&quot; title=&quot;Agenda&quot;&gt;&lt;columns&gt;&lt;column displayIndex=&quot;0&quot; header=&quot;#&quot; id=&quot;8fc7e105-5a32-4a72-bc85-7d3ff1e7b9d7&quot; visible=&quot;true&quot; width=&quot;170&quot; /&gt;&lt;column displayIndex=&quot;1&quot; header=&quot;Topic&quot; id=&quot;8f81a0ad-7497-4bbb-a001-838bad8c0faa&quot; visible=&quot;true&quot; width=&quot;160&quot; /&gt;&lt;column displayIndex=&quot;2&quot; header=&quot;Responsible&quot; id=&quot;2f9b06db-11e3-45bc-aecb-cf6141b9856b&quot; visible=&quot;true&quot; width=&quot;165&quot; /&gt;&lt;column displayIndex=&quot;3&quot; header=&quot;Duration&quot; id=&quot;99d05e97-02f5-4087-be8e-b10736e0c9ca&quot; visible=&quot;true&quot; width=&quot;150&quot; /&gt;&lt;column displayIndex=&quot;4&quot; header=&quot;Time&quot; id=&quot;fd356bfd-687f-40e8-b861-574837edbc46&quot; visible=&quot;true&quot; width=&quot;180&quot; /&gt;&lt;column displayIndex=&quot;5&quot; header=&quot;Page&quot; id=&quot;db91063f-fada-4f32-86c9-9368cd93fa26&quot; visible=&quot;true&quot; width=&quot;170&quot; /&gt;&lt;/columns&gt;&lt;layout /&gt;&lt;rows /&gt;&lt;/agenda&gt;&lt;template lastModified=&quot;0001-01-01T00:00:00&quot;&gt;&lt;LayoutNames /&gt;&lt;/template&gt;&lt;theme&gt;&lt;recentColors /&gt;&lt;/theme&gt;&lt;rules&gt;&lt;disabled /&gt;&lt;/rules&gt;&lt;/presentationSettings&gt;&lt;/smart&gt;"/>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PrNCn8BNqxhBaU2f2RW3vg"/>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_yaAmzXaswcEXzc9l2SLFw"/>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qAXnn.cFmjsdecppwkd11g"/>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WUw7mPWHod3d8mP_PBSrPg"/>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WUw7mPWHod3d8mP_PBSrPg"/>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_yaAmzXaswcEXzc9l2SLFw"/>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kM0dRnQYPu2cdOZ4jLmqlw"/>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LC8M9LTZOzA6uSQtH5iEg"/>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0ZcN4IyrLB7sNjFPtxOe_Q"/>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Rgk4McnraU6rWvRGWkBPnw"/>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HtfvfDmxKroi0WR2Dz2JIA"/>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PrNCn8BNqxhBaU2f2RW3vg"/>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PrNCn8BNqxhBaU2f2RW3vg"/>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_yaAmzXaswcEXzc9l2SLFw"/>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qAXnn.cFmjsdecppwkd11g"/>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kM0dRnQYPu2cdOZ4jLmqlw"/>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qAXnn.cFmjsdecppwkd11g"/>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LC8M9LTZOzA6uSQtH5iEg"/>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0ZcN4IyrLB7sNjFPtxOe_Q"/>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WUw7mPWHod3d8mP_PBSrPg"/>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BICSGyGeRHyy6y.pCkyaNw"/>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tNXoVmxBw0n7ggElWk5xDJQ"/>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tRgk4McnraU6rWvRGWkBPnw"/>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tHtfvfDmxKroi0WR2Dz2JIA"/>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tPrNCn8BNqxhBaU2f2RW3vg"/>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tPrNCn8BNqxhBaU2f2RW3vg"/>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tPrNCn8BNqxhBaU2f2RW3vg"/>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kM0dRnQYPu2cdOZ4jLmqlw"/>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tPrNCn8BNqxhBaU2f2RW3vg"/>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tPrNCn8BNqxhBaU2f2RW3vg"/>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tPrNCn8BNqxhBaU2f2RW3vg"/>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t_yaAmzXaswcEXzc9l2SLFw"/>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tqAXnn.cFmjsdecppwkd11g"/>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tkM0dRnQYPu2cdOZ4jLmqlw"/>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3.xml><?xml version="1.0" encoding="utf-8"?>
<p:tagLst xmlns:a="http://schemas.openxmlformats.org/drawingml/2006/main" xmlns:r="http://schemas.openxmlformats.org/officeDocument/2006/relationships" xmlns:p="http://schemas.openxmlformats.org/presentationml/2006/main">
  <p:tag name="THINKCELLSHAPEDONOTDELETE" val="tkM0dRnQYPu2cdOZ4jLmqlw"/>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5.xml><?xml version="1.0" encoding="utf-8"?>
<p:tagLst xmlns:a="http://schemas.openxmlformats.org/drawingml/2006/main" xmlns:r="http://schemas.openxmlformats.org/officeDocument/2006/relationships" xmlns:p="http://schemas.openxmlformats.org/presentationml/2006/main">
  <p:tag name="THINKCELLSHAPEDONOTDELETE" val="tkM0dRnQYPu2cdOZ4jLmqlw"/>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7.xml><?xml version="1.0" encoding="utf-8"?>
<p:tagLst xmlns:a="http://schemas.openxmlformats.org/drawingml/2006/main" xmlns:r="http://schemas.openxmlformats.org/officeDocument/2006/relationships" xmlns:p="http://schemas.openxmlformats.org/presentationml/2006/main">
  <p:tag name="THINKCELLSHAPEDONOTDELETE" val="tkM0dRnQYPu2cdOZ4jLmqlw"/>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9.xml><?xml version="1.0" encoding="utf-8"?>
<p:tagLst xmlns:a="http://schemas.openxmlformats.org/drawingml/2006/main" xmlns:r="http://schemas.openxmlformats.org/officeDocument/2006/relationships" xmlns:p="http://schemas.openxmlformats.org/presentationml/2006/main">
  <p:tag name="THINKCELLSHAPEDONOTDELETE" val="tkM0dRnQYPu2cdOZ4jLmqlw"/>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LC8M9LTZOzA6uSQtH5iEg"/>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1.xml><?xml version="1.0" encoding="utf-8"?>
<p:tagLst xmlns:a="http://schemas.openxmlformats.org/drawingml/2006/main" xmlns:r="http://schemas.openxmlformats.org/officeDocument/2006/relationships" xmlns:p="http://schemas.openxmlformats.org/presentationml/2006/main">
  <p:tag name="THINKCELLSHAPEDONOTDELETE" val="t.LC8M9LTZOzA6uSQtH5iEg"/>
</p:tagLst>
</file>

<file path=ppt/tags/tag1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3.xml><?xml version="1.0" encoding="utf-8"?>
<p:tagLst xmlns:a="http://schemas.openxmlformats.org/drawingml/2006/main" xmlns:r="http://schemas.openxmlformats.org/officeDocument/2006/relationships" xmlns:p="http://schemas.openxmlformats.org/presentationml/2006/main">
  <p:tag name="THINKCELLSHAPEDONOTDELETE" val="t0ZcN4IyrLB7sNjFPtxOe_Q"/>
</p:tagLst>
</file>

<file path=ppt/tags/tag1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5.xml><?xml version="1.0" encoding="utf-8"?>
<p:tagLst xmlns:a="http://schemas.openxmlformats.org/drawingml/2006/main" xmlns:r="http://schemas.openxmlformats.org/officeDocument/2006/relationships" xmlns:p="http://schemas.openxmlformats.org/presentationml/2006/main">
  <p:tag name="THINKCELLSHAPEDONOTDELETE" val="t_yaAmzXaswcEXzc9l2SLFw"/>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7.xml><?xml version="1.0" encoding="utf-8"?>
<p:tagLst xmlns:a="http://schemas.openxmlformats.org/drawingml/2006/main" xmlns:r="http://schemas.openxmlformats.org/officeDocument/2006/relationships" xmlns:p="http://schemas.openxmlformats.org/presentationml/2006/main">
  <p:tag name="THINKCELLSHAPEDONOTDELETE" val="tRgk4McnraU6rWvRGWkBPnw"/>
</p:tagLst>
</file>

<file path=ppt/tags/tag1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9.xml><?xml version="1.0" encoding="utf-8"?>
<p:tagLst xmlns:a="http://schemas.openxmlformats.org/drawingml/2006/main" xmlns:r="http://schemas.openxmlformats.org/officeDocument/2006/relationships" xmlns:p="http://schemas.openxmlformats.org/presentationml/2006/main">
  <p:tag name="THINKCELLSHAPEDONOTDELETE" val="tHtfvfDmxKroi0WR2Dz2JIA"/>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1.xml><?xml version="1.0" encoding="utf-8"?>
<p:tagLst xmlns:a="http://schemas.openxmlformats.org/drawingml/2006/main" xmlns:r="http://schemas.openxmlformats.org/officeDocument/2006/relationships" xmlns:p="http://schemas.openxmlformats.org/presentationml/2006/main">
  <p:tag name="THINKCELLSHAPEDONOTDELETE" val="tPrNCn8BNqxhBaU2f2RW3vg"/>
</p:tagLst>
</file>

<file path=ppt/tags/tag1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3.xml><?xml version="1.0" encoding="utf-8"?>
<p:tagLst xmlns:a="http://schemas.openxmlformats.org/drawingml/2006/main" xmlns:r="http://schemas.openxmlformats.org/officeDocument/2006/relationships" xmlns:p="http://schemas.openxmlformats.org/presentationml/2006/main">
  <p:tag name="THINKCELLSHAPEDONOTDELETE" val="tPrNCn8BNqxhBaU2f2RW3vg"/>
</p:tagLst>
</file>

<file path=ppt/tags/tag1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5.xml><?xml version="1.0" encoding="utf-8"?>
<p:tagLst xmlns:a="http://schemas.openxmlformats.org/drawingml/2006/main" xmlns:r="http://schemas.openxmlformats.org/officeDocument/2006/relationships" xmlns:p="http://schemas.openxmlformats.org/presentationml/2006/main">
  <p:tag name="THINKCELLSHAPEDONOTDELETE" val="tPrNCn8BNqxhBaU2f2RW3vg"/>
</p:tagLst>
</file>

<file path=ppt/tags/tag1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7.xml><?xml version="1.0" encoding="utf-8"?>
<p:tagLst xmlns:a="http://schemas.openxmlformats.org/drawingml/2006/main" xmlns:r="http://schemas.openxmlformats.org/officeDocument/2006/relationships" xmlns:p="http://schemas.openxmlformats.org/presentationml/2006/main">
  <p:tag name="THINKCELLSHAPEDONOTDELETE" val="t_yaAmzXaswcEXzc9l2SLFw"/>
</p:tagLst>
</file>

<file path=ppt/tags/tag1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9.xml><?xml version="1.0" encoding="utf-8"?>
<p:tagLst xmlns:a="http://schemas.openxmlformats.org/drawingml/2006/main" xmlns:r="http://schemas.openxmlformats.org/officeDocument/2006/relationships" xmlns:p="http://schemas.openxmlformats.org/presentationml/2006/main">
  <p:tag name="THINKCELLSHAPEDONOTDELETE" val="tqAXnn.cFmjsdecppwkd11g"/>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0ZcN4IyrLB7sNjFPtxOe_Q"/>
</p:tagLst>
</file>

<file path=ppt/tags/tag1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1.xml><?xml version="1.0" encoding="utf-8"?>
<p:tagLst xmlns:a="http://schemas.openxmlformats.org/drawingml/2006/main" xmlns:r="http://schemas.openxmlformats.org/officeDocument/2006/relationships" xmlns:p="http://schemas.openxmlformats.org/presentationml/2006/main">
  <p:tag name="THINKCELLSHAPEDONOTDELETE" val="tkM0dRnQYPu2cdOZ4jLmqlw"/>
</p:tagLst>
</file>

<file path=ppt/tags/tag1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3.xml><?xml version="1.0" encoding="utf-8"?>
<p:tagLst xmlns:a="http://schemas.openxmlformats.org/drawingml/2006/main" xmlns:r="http://schemas.openxmlformats.org/officeDocument/2006/relationships" xmlns:p="http://schemas.openxmlformats.org/presentationml/2006/main">
  <p:tag name="THINKCELLSHAPEDONOTDELETE" val="t.LC8M9LTZOzA6uSQtH5iEg"/>
</p:tagLst>
</file>

<file path=ppt/tags/tag1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5.xml><?xml version="1.0" encoding="utf-8"?>
<p:tagLst xmlns:a="http://schemas.openxmlformats.org/drawingml/2006/main" xmlns:r="http://schemas.openxmlformats.org/officeDocument/2006/relationships" xmlns:p="http://schemas.openxmlformats.org/presentationml/2006/main">
  <p:tag name="THINKCELLSHAPEDONOTDELETE" val="t0ZcN4IyrLB7sNjFPtxOe_Q"/>
</p:tagLst>
</file>

<file path=ppt/tags/tag1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8.xml><?xml version="1.0" encoding="utf-8"?>
<p:tagLst xmlns:a="http://schemas.openxmlformats.org/drawingml/2006/main" xmlns:r="http://schemas.openxmlformats.org/officeDocument/2006/relationships" xmlns:p="http://schemas.openxmlformats.org/presentationml/2006/main">
  <p:tag name="THINKCELLSHAPEDONOTDELETE" val="tJ9gUq3.fRaukwClpStFYSw"/>
</p:tagLst>
</file>

<file path=ppt/tags/tag1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0.xml><?xml version="1.0" encoding="utf-8"?>
<p:tagLst xmlns:a="http://schemas.openxmlformats.org/drawingml/2006/main" xmlns:r="http://schemas.openxmlformats.org/officeDocument/2006/relationships" xmlns:p="http://schemas.openxmlformats.org/presentationml/2006/main">
  <p:tag name="SMART" val="&lt;smart xmlns:xsi=&quot;http://www.w3.org/2001/XMLSchema-instance&quot; xmlns:xsd=&quot;http://www.w3.org/2001/XMLSchema&quot;&gt;&lt;slideSettings id=&quot;0195f1c9-b5fb-450b-8b93-a77b28dcb68d&quot;&gt;&lt;agenda agendaId=&quot;e7196864-0255-436e-9084-f45f4cd4740c&quot; agendaRowId=&quot;773fa42d-2ac6-4951-b6be-d4452333e797&quot; item=&quot;1&quot; /&gt;&lt;executiveSummary isExecutiveSummary=&quot;false&quot; /&gt;&lt;/slideSettings&gt;&lt;/smart&gt;"/>
</p:tagLst>
</file>

<file path=ppt/tags/tag2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2.xml><?xml version="1.0" encoding="utf-8"?>
<p:tagLst xmlns:a="http://schemas.openxmlformats.org/drawingml/2006/main" xmlns:r="http://schemas.openxmlformats.org/officeDocument/2006/relationships" xmlns:p="http://schemas.openxmlformats.org/presentationml/2006/main">
  <p:tag name="SMART" val="&lt;smart xmlns:xsi=&quot;http://www.w3.org/2001/XMLSchema-instance&quot; xmlns:xsd=&quot;http://www.w3.org/2001/XMLSchema&quot;&gt;&lt;shapeSettings id=&quot;8db171e5-9d47-41be-a673-3e24e44abe6c&quot; markerRow=&quot;1&quot; /&gt;&lt;/smart&gt;"/>
</p:tagLst>
</file>

<file path=ppt/tags/tag203.xml><?xml version="1.0" encoding="utf-8"?>
<p:tagLst xmlns:a="http://schemas.openxmlformats.org/drawingml/2006/main" xmlns:r="http://schemas.openxmlformats.org/officeDocument/2006/relationships" xmlns:p="http://schemas.openxmlformats.org/presentationml/2006/main">
  <p:tag name="SMART" val="&lt;smart xmlns:xsi=&quot;http://www.w3.org/2001/XMLSchema-instance&quot; xmlns:xsd=&quot;http://www.w3.org/2001/XMLSchema&quot;&gt;&lt;shapeSettings id=&quot;00000000-0000-0000-0000-000000000000&quot; markerRow=&quot;-1&quot; /&gt;&lt;/smart&gt;"/>
</p:tagLst>
</file>

<file path=ppt/tags/tag2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5.xml><?xml version="1.0" encoding="utf-8"?>
<p:tagLst xmlns:a="http://schemas.openxmlformats.org/drawingml/2006/main" xmlns:r="http://schemas.openxmlformats.org/officeDocument/2006/relationships" xmlns:p="http://schemas.openxmlformats.org/presentationml/2006/main">
  <p:tag name="THINKCELLSHAPEDONOTDELETE" val="tEM6y8Ki.nt9i7d0w4bxpRA"/>
</p:tagLst>
</file>

<file path=ppt/tags/tag206.xml><?xml version="1.0" encoding="utf-8"?>
<p:tagLst xmlns:a="http://schemas.openxmlformats.org/drawingml/2006/main" xmlns:r="http://schemas.openxmlformats.org/officeDocument/2006/relationships" xmlns:p="http://schemas.openxmlformats.org/presentationml/2006/main">
  <p:tag name="SMART" val="&lt;smart xmlns:xsi=&quot;http://www.w3.org/2001/XMLSchema-instance&quot; xmlns:xsd=&quot;http://www.w3.org/2001/XMLSchema&quot;&gt;&lt;slideSettings id=&quot;0195f1c9-b5fb-450b-8b93-a77b28dcb68d&quot;&gt;&lt;agenda agendaId=&quot;e7196864-0255-436e-9084-f45f4cd4740c&quot; agendaRowId=&quot;773fa42d-2ac6-4951-b6be-d4452333e797&quot; item=&quot;1&quot; /&gt;&lt;executiveSummary isExecutiveSummary=&quot;false&quot; /&gt;&lt;/slideSettings&gt;&lt;/smart&gt;"/>
</p:tagLst>
</file>

<file path=ppt/tags/tag2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8.xml><?xml version="1.0" encoding="utf-8"?>
<p:tagLst xmlns:a="http://schemas.openxmlformats.org/drawingml/2006/main" xmlns:r="http://schemas.openxmlformats.org/officeDocument/2006/relationships" xmlns:p="http://schemas.openxmlformats.org/presentationml/2006/main">
  <p:tag name="SMART" val="&lt;smart xmlns:xsi=&quot;http://www.w3.org/2001/XMLSchema-instance&quot; xmlns:xsd=&quot;http://www.w3.org/2001/XMLSchema&quot;&gt;&lt;shapeSettings id=&quot;8db171e5-9d47-41be-a673-3e24e44abe6c&quot; markerRow=&quot;1&quot; /&gt;&lt;/smart&gt;"/>
</p:tagLst>
</file>

<file path=ppt/tags/tag209.xml><?xml version="1.0" encoding="utf-8"?>
<p:tagLst xmlns:a="http://schemas.openxmlformats.org/drawingml/2006/main" xmlns:r="http://schemas.openxmlformats.org/officeDocument/2006/relationships" xmlns:p="http://schemas.openxmlformats.org/presentationml/2006/main">
  <p:tag name="SMART" val="&lt;smart xmlns:xsi=&quot;http://www.w3.org/2001/XMLSchema-instance&quot; xmlns:xsd=&quot;http://www.w3.org/2001/XMLSchema&quot;&gt;&lt;shapeSettings id=&quot;00000000-0000-0000-0000-000000000000&quot; markerRow=&quot;-1&quot; /&gt;&lt;/smart&gt;"/>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_yaAmzXaswcEXzc9l2SLFw"/>
</p:tagLst>
</file>

<file path=ppt/tags/tag2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1.xml><?xml version="1.0" encoding="utf-8"?>
<p:tagLst xmlns:a="http://schemas.openxmlformats.org/drawingml/2006/main" xmlns:r="http://schemas.openxmlformats.org/officeDocument/2006/relationships" xmlns:p="http://schemas.openxmlformats.org/presentationml/2006/main">
  <p:tag name="THINKCELLSHAPEDONOTDELETE" val="tmUXPTfxW0xQoETHpuJRmNA"/>
</p:tagLst>
</file>

<file path=ppt/tags/tag2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3.xml><?xml version="1.0" encoding="utf-8"?>
<p:tagLst xmlns:a="http://schemas.openxmlformats.org/drawingml/2006/main" xmlns:r="http://schemas.openxmlformats.org/officeDocument/2006/relationships" xmlns:p="http://schemas.openxmlformats.org/presentationml/2006/main">
  <p:tag name="THINKCELLSHAPEDONOTDELETE" val="tmUXPTfxW0xQoETHpuJRmNA"/>
</p:tagLst>
</file>

<file path=ppt/tags/tag214.xml><?xml version="1.0" encoding="utf-8"?>
<p:tagLst xmlns:a="http://schemas.openxmlformats.org/drawingml/2006/main" xmlns:r="http://schemas.openxmlformats.org/officeDocument/2006/relationships" xmlns:p="http://schemas.openxmlformats.org/presentationml/2006/main">
  <p:tag name="SMART" val="&lt;smart xmlns:xsi=&quot;http://www.w3.org/2001/XMLSchema-instance&quot; xmlns:xsd=&quot;http://www.w3.org/2001/XMLSchema&quot;&gt;&lt;slideSettings id=&quot;0195f1c9-b5fb-450b-8b93-a77b28dcb68d&quot;&gt;&lt;agenda agendaId=&quot;e7196864-0255-436e-9084-f45f4cd4740c&quot; agendaRowId=&quot;773fa42d-2ac6-4951-b6be-d4452333e797&quot; item=&quot;1&quot; /&gt;&lt;executiveSummary isExecutiveSummary=&quot;false&quot; /&gt;&lt;/slideSettings&gt;&lt;/smart&gt;"/>
</p:tagLst>
</file>

<file path=ppt/tags/tag2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6.xml><?xml version="1.0" encoding="utf-8"?>
<p:tagLst xmlns:a="http://schemas.openxmlformats.org/drawingml/2006/main" xmlns:r="http://schemas.openxmlformats.org/officeDocument/2006/relationships" xmlns:p="http://schemas.openxmlformats.org/presentationml/2006/main">
  <p:tag name="SMART" val="&lt;smart xmlns:xsi=&quot;http://www.w3.org/2001/XMLSchema-instance&quot; xmlns:xsd=&quot;http://www.w3.org/2001/XMLSchema&quot;&gt;&lt;shapeSettings id=&quot;8db171e5-9d47-41be-a673-3e24e44abe6c&quot; markerRow=&quot;1&quot; /&gt;&lt;/smart&gt;"/>
</p:tagLst>
</file>

<file path=ppt/tags/tag217.xml><?xml version="1.0" encoding="utf-8"?>
<p:tagLst xmlns:a="http://schemas.openxmlformats.org/drawingml/2006/main" xmlns:r="http://schemas.openxmlformats.org/officeDocument/2006/relationships" xmlns:p="http://schemas.openxmlformats.org/presentationml/2006/main">
  <p:tag name="SMART" val="&lt;smart xmlns:xsi=&quot;http://www.w3.org/2001/XMLSchema-instance&quot; xmlns:xsd=&quot;http://www.w3.org/2001/XMLSchema&quot;&gt;&lt;shapeSettings id=&quot;00000000-0000-0000-0000-000000000000&quot; markerRow=&quot;-1&quot; /&gt;&lt;/smart&gt;"/>
</p:tagLst>
</file>

<file path=ppt/tags/tag218.xml><?xml version="1.0" encoding="utf-8"?>
<p:tagLst xmlns:a="http://schemas.openxmlformats.org/drawingml/2006/main" xmlns:r="http://schemas.openxmlformats.org/officeDocument/2006/relationships" xmlns:p="http://schemas.openxmlformats.org/presentationml/2006/main">
  <p:tag name="SMART" val="&lt;smart xmlns:xsi=&quot;http://www.w3.org/2001/XMLSchema-instance&quot; xmlns:xsd=&quot;http://www.w3.org/2001/XMLSchema&quot;&gt;&lt;slideSettings id=&quot;0195f1c9-b5fb-450b-8b93-a77b28dcb68d&quot;&gt;&lt;agenda agendaId=&quot;e7196864-0255-436e-9084-f45f4cd4740c&quot; agendaRowId=&quot;773fa42d-2ac6-4951-b6be-d4452333e797&quot; item=&quot;1&quot; /&gt;&lt;executiveSummary isExecutiveSummary=&quot;false&quot; /&gt;&lt;/slideSettings&gt;&lt;/smart&gt;"/>
</p:tagLst>
</file>

<file path=ppt/tags/tag2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0.xml><?xml version="1.0" encoding="utf-8"?>
<p:tagLst xmlns:a="http://schemas.openxmlformats.org/drawingml/2006/main" xmlns:r="http://schemas.openxmlformats.org/officeDocument/2006/relationships" xmlns:p="http://schemas.openxmlformats.org/presentationml/2006/main">
  <p:tag name="SMART" val="&lt;smart xmlns:xsi=&quot;http://www.w3.org/2001/XMLSchema-instance&quot; xmlns:xsd=&quot;http://www.w3.org/2001/XMLSchema&quot;&gt;&lt;shapeSettings id=&quot;8db171e5-9d47-41be-a673-3e24e44abe6c&quot; markerRow=&quot;1&quot; /&gt;&lt;/smart&gt;"/>
</p:tagLst>
</file>

<file path=ppt/tags/tag221.xml><?xml version="1.0" encoding="utf-8"?>
<p:tagLst xmlns:a="http://schemas.openxmlformats.org/drawingml/2006/main" xmlns:r="http://schemas.openxmlformats.org/officeDocument/2006/relationships" xmlns:p="http://schemas.openxmlformats.org/presentationml/2006/main">
  <p:tag name="SMART" val="&lt;smart xmlns:xsi=&quot;http://www.w3.org/2001/XMLSchema-instance&quot; xmlns:xsd=&quot;http://www.w3.org/2001/XMLSchema&quot;&gt;&lt;shapeSettings id=&quot;00000000-0000-0000-0000-000000000000&quot; markerRow=&quot;-1&quot; /&gt;&lt;/smart&gt;"/>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Rgk4McnraU6rWvRGWkBPnw"/>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tfvfDmxKroi0WR2Dz2JIA"/>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PrNCn8BNqxhBaU2f2RW3vg"/>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PrNCn8BNqxhBaU2f2RW3v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Rgk4McnraU6rWvRGWkBPnw"/>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_yaAmzXaswcEXzc9l2SLFw"/>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qAXnn.cFmjsdecppwkd11g"/>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kM0dRnQYPu2cdOZ4jLmqlw"/>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LC8M9LTZOzA6uSQtH5iEg"/>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0ZcN4IyrLB7sNjFPtxOe_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WUw7mPWHod3d8mP_PBSrPg"/>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BICSGyGeRHyy6y.pCkyaNw"/>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NXoVmxBw0n7ggElWk5xDJQ"/>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Rgk4McnraU6rWvRGWkBPnw"/>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tfvfDmxKroi0WR2Dz2JI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tfvfDmxKroi0WR2Dz2JIA"/>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PrNCn8BNqxhBaU2f2RW3vg"/>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PrNCn8BNqxhBaU2f2RW3vg"/>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_yaAmzXaswcEXzc9l2SLFw"/>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qAXnn.cFmjsdecppwkd11g"/>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WUw7mPWHod3d8mP_PBSrPg"/>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WUw7mPWHod3d8mP_PBSrPg"/>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kM0dRnQYPu2cdOZ4jLmqlw"/>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LC8M9LTZOzA6uSQtH5iEg"/>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0ZcN4IyrLB7sNjFPtxOe_Q"/>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PrNCn8BNqxhBaU2f2RW3vg"/>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Rgk4McnraU6rWvRGWkBPnw"/>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tfvfDmxKroi0WR2Dz2JIA"/>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PrNCn8BNqxhBaU2f2RW3vg"/>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PrNCn8BNqxhBaU2f2RW3vg"/>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_yaAmzXaswcEXzc9l2SLFw"/>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qAXnn.cFmjsdecppwkd11g"/>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kM0dRnQYPu2cdOZ4jLmqlw"/>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LC8M9LTZOzA6uSQtH5iEg"/>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0ZcN4IyrLB7sNjFPtxOe_Q"/>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WUw7mPWHod3d8mP_PBSrPg"/>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PrNCn8BNqxhBaU2f2RW3vg"/>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BICSGyGeRHyy6y.pCkyaNw"/>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NXoVmxBw0n7ggElWk5xDJQ"/>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Rgk4McnraU6rWvRGWkBPnw"/>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tfvfDmxKroi0WR2Dz2JIA"/>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PrNCn8BNqxhBaU2f2RW3vg"/>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TDC Net">
  <a:themeElements>
    <a:clrScheme name="TDC Net">
      <a:dk1>
        <a:sysClr val="windowText" lastClr="000000"/>
      </a:dk1>
      <a:lt1>
        <a:sysClr val="window" lastClr="FFFFFF"/>
      </a:lt1>
      <a:dk2>
        <a:srgbClr val="5AAA78"/>
      </a:dk2>
      <a:lt2>
        <a:srgbClr val="D25555"/>
      </a:lt2>
      <a:accent1>
        <a:srgbClr val="3755D7"/>
      </a:accent1>
      <a:accent2>
        <a:srgbClr val="19285F"/>
      </a:accent2>
      <a:accent3>
        <a:srgbClr val="73A0E1"/>
      </a:accent3>
      <a:accent4>
        <a:srgbClr val="BED7F5"/>
      </a:accent4>
      <a:accent5>
        <a:srgbClr val="503C3C"/>
      </a:accent5>
      <a:accent6>
        <a:srgbClr val="F0DCC8"/>
      </a:accent6>
      <a:hlink>
        <a:srgbClr val="3755D7"/>
      </a:hlink>
      <a:folHlink>
        <a:srgbClr val="19285F"/>
      </a:folHlink>
    </a:clrScheme>
    <a:fontScheme name="TDC NET">
      <a:majorFont>
        <a:latin typeface="TDC NET"/>
        <a:ea typeface=""/>
        <a:cs typeface=""/>
      </a:majorFont>
      <a:minorFont>
        <a:latin typeface="TDC NE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lIns="72000" tIns="36000" rIns="72000" bIns="36000" rtlCol="0" anchor="ctr"/>
      <a:lstStyle>
        <a:defPPr algn="l">
          <a:lnSpc>
            <a:spcPct val="90000"/>
          </a:lnSpc>
          <a:defRPr sz="14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216000" indent="-216000" algn="l">
          <a:lnSpc>
            <a:spcPct val="90000"/>
          </a:lnSpc>
          <a:buClr>
            <a:schemeClr val="accent1"/>
          </a:buClr>
          <a:buSzPct val="110000"/>
          <a:buFont typeface="Arial" panose="020B0604020202020204" pitchFamily="34" charset="0"/>
          <a:buChar char="●"/>
          <a:defRPr sz="1400" dirty="0" err="1" smtClean="0">
            <a:solidFill>
              <a:schemeClr val="accent2"/>
            </a:solidFill>
          </a:defRPr>
        </a:defPPr>
      </a:lstStyle>
    </a:txDef>
  </a:objectDefaults>
  <a:extraClrSchemeLst/>
  <a:extLst>
    <a:ext uri="{05A4C25C-085E-4340-85A3-A5531E510DB2}">
      <thm15:themeFamily xmlns:thm15="http://schemas.microsoft.com/office/thememl/2012/main" name="Præsentation1" id="{AD76E145-D573-4997-B5C0-1D47D8B54BD8}" vid="{485AEC1A-B70B-4FE7-A15B-20957CF1F179}"/>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kabelondesign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DC Net">
  <a:themeElements>
    <a:clrScheme name="TDC Net">
      <a:dk1>
        <a:sysClr val="windowText" lastClr="000000"/>
      </a:dk1>
      <a:lt1>
        <a:sysClr val="window" lastClr="FFFFFF"/>
      </a:lt1>
      <a:dk2>
        <a:srgbClr val="5AAA78"/>
      </a:dk2>
      <a:lt2>
        <a:srgbClr val="D25555"/>
      </a:lt2>
      <a:accent1>
        <a:srgbClr val="3755D7"/>
      </a:accent1>
      <a:accent2>
        <a:srgbClr val="19285F"/>
      </a:accent2>
      <a:accent3>
        <a:srgbClr val="73A0E1"/>
      </a:accent3>
      <a:accent4>
        <a:srgbClr val="BED7F5"/>
      </a:accent4>
      <a:accent5>
        <a:srgbClr val="503C3C"/>
      </a:accent5>
      <a:accent6>
        <a:srgbClr val="F0DCC8"/>
      </a:accent6>
      <a:hlink>
        <a:srgbClr val="3755D7"/>
      </a:hlink>
      <a:folHlink>
        <a:srgbClr val="19285F"/>
      </a:folHlink>
    </a:clrScheme>
    <a:fontScheme name="TDC NET">
      <a:majorFont>
        <a:latin typeface="TDC NET"/>
        <a:ea typeface=""/>
        <a:cs typeface=""/>
      </a:majorFont>
      <a:minorFont>
        <a:latin typeface="TDC NE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lIns="72000" tIns="36000" rIns="72000" bIns="36000" rtlCol="0" anchor="ctr"/>
      <a:lstStyle>
        <a:defPPr algn="l">
          <a:lnSpc>
            <a:spcPct val="90000"/>
          </a:lnSpc>
          <a:defRPr sz="14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216000" indent="-216000" algn="l">
          <a:lnSpc>
            <a:spcPct val="90000"/>
          </a:lnSpc>
          <a:buClr>
            <a:schemeClr val="accent1"/>
          </a:buClr>
          <a:buSzPct val="110000"/>
          <a:buFont typeface="Arial" panose="020B0604020202020204" pitchFamily="34" charset="0"/>
          <a:buChar char="●"/>
          <a:defRPr sz="1400" dirty="0" err="1" smtClean="0">
            <a:solidFill>
              <a:schemeClr val="accent2"/>
            </a:solidFill>
          </a:defRPr>
        </a:defPPr>
      </a:lstStyle>
    </a:txDef>
  </a:objectDefaults>
  <a:extraClrSchemeLst/>
  <a:extLst>
    <a:ext uri="{05A4C25C-085E-4340-85A3-A5531E510DB2}">
      <thm15:themeFamily xmlns:thm15="http://schemas.microsoft.com/office/thememl/2012/main" name="Præsentation1" id="{3C98DE1B-09CB-4793-BC53-00612D9857EA}" vid="{B8875255-24DB-4A37-935C-EBD9B00AC0D4}"/>
    </a:ext>
  </a:extLst>
</a:theme>
</file>

<file path=ppt/theme/theme3.xml><?xml version="1.0" encoding="utf-8"?>
<a:theme xmlns:a="http://schemas.openxmlformats.org/drawingml/2006/main" name="2_TDC Net">
  <a:themeElements>
    <a:clrScheme name="TDC Net">
      <a:dk1>
        <a:sysClr val="windowText" lastClr="000000"/>
      </a:dk1>
      <a:lt1>
        <a:sysClr val="window" lastClr="FFFFFF"/>
      </a:lt1>
      <a:dk2>
        <a:srgbClr val="5AAA78"/>
      </a:dk2>
      <a:lt2>
        <a:srgbClr val="D25555"/>
      </a:lt2>
      <a:accent1>
        <a:srgbClr val="3755D7"/>
      </a:accent1>
      <a:accent2>
        <a:srgbClr val="19285F"/>
      </a:accent2>
      <a:accent3>
        <a:srgbClr val="73A0E1"/>
      </a:accent3>
      <a:accent4>
        <a:srgbClr val="BED7F5"/>
      </a:accent4>
      <a:accent5>
        <a:srgbClr val="503C3C"/>
      </a:accent5>
      <a:accent6>
        <a:srgbClr val="F0DCC8"/>
      </a:accent6>
      <a:hlink>
        <a:srgbClr val="3755D7"/>
      </a:hlink>
      <a:folHlink>
        <a:srgbClr val="19285F"/>
      </a:folHlink>
    </a:clrScheme>
    <a:fontScheme name="TDC NET">
      <a:majorFont>
        <a:latin typeface="TDC NET"/>
        <a:ea typeface=""/>
        <a:cs typeface=""/>
      </a:majorFont>
      <a:minorFont>
        <a:latin typeface="TDC NE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lIns="72000" tIns="36000" rIns="72000" bIns="36000" rtlCol="0" anchor="ctr"/>
      <a:lstStyle>
        <a:defPPr algn="l">
          <a:lnSpc>
            <a:spcPct val="90000"/>
          </a:lnSpc>
          <a:defRPr sz="14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216000" indent="-216000" algn="l">
          <a:lnSpc>
            <a:spcPct val="90000"/>
          </a:lnSpc>
          <a:buClr>
            <a:schemeClr val="accent1"/>
          </a:buClr>
          <a:buSzPct val="110000"/>
          <a:buFont typeface="Arial" panose="020B0604020202020204" pitchFamily="34" charset="0"/>
          <a:buChar char="●"/>
          <a:defRPr sz="1400" dirty="0" err="1" smtClean="0">
            <a:solidFill>
              <a:schemeClr val="accent2"/>
            </a:solidFill>
          </a:defRPr>
        </a:defPPr>
      </a:lstStyle>
    </a:txDef>
  </a:objectDefaults>
  <a:extraClrSchemeLst/>
  <a:extLst>
    <a:ext uri="{05A4C25C-085E-4340-85A3-A5531E510DB2}">
      <thm15:themeFamily xmlns:thm15="http://schemas.microsoft.com/office/thememl/2012/main" name="TDC Net Template_vFinal  -  Skrivebeskyttet" id="{6271DD74-CF21-4982-BE77-D2BDF76301F5}" vid="{FFF19980-CCFE-4DA8-96FC-D2BB55FA0B22}"/>
    </a:ext>
  </a:extLst>
</a:theme>
</file>

<file path=ppt/theme/theme4.xml><?xml version="1.0" encoding="utf-8"?>
<a:theme xmlns:a="http://schemas.openxmlformats.org/drawingml/2006/main" name="3_TDC Net">
  <a:themeElements>
    <a:clrScheme name="TDC Net">
      <a:dk1>
        <a:sysClr val="windowText" lastClr="000000"/>
      </a:dk1>
      <a:lt1>
        <a:sysClr val="window" lastClr="FFFFFF"/>
      </a:lt1>
      <a:dk2>
        <a:srgbClr val="5AAA78"/>
      </a:dk2>
      <a:lt2>
        <a:srgbClr val="D25555"/>
      </a:lt2>
      <a:accent1>
        <a:srgbClr val="3755D7"/>
      </a:accent1>
      <a:accent2>
        <a:srgbClr val="19285F"/>
      </a:accent2>
      <a:accent3>
        <a:srgbClr val="73A0E1"/>
      </a:accent3>
      <a:accent4>
        <a:srgbClr val="BED7F5"/>
      </a:accent4>
      <a:accent5>
        <a:srgbClr val="503C3C"/>
      </a:accent5>
      <a:accent6>
        <a:srgbClr val="F0DCC8"/>
      </a:accent6>
      <a:hlink>
        <a:srgbClr val="3755D7"/>
      </a:hlink>
      <a:folHlink>
        <a:srgbClr val="19285F"/>
      </a:folHlink>
    </a:clrScheme>
    <a:fontScheme name="TDC NET">
      <a:majorFont>
        <a:latin typeface="TDC NET"/>
        <a:ea typeface=""/>
        <a:cs typeface=""/>
      </a:majorFont>
      <a:minorFont>
        <a:latin typeface="TDC NE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lIns="72000" tIns="36000" rIns="72000" bIns="36000" rtlCol="0" anchor="ctr"/>
      <a:lstStyle>
        <a:defPPr algn="l">
          <a:lnSpc>
            <a:spcPct val="90000"/>
          </a:lnSpc>
          <a:defRPr sz="14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216000" indent="-216000" algn="l">
          <a:lnSpc>
            <a:spcPct val="90000"/>
          </a:lnSpc>
          <a:buClr>
            <a:schemeClr val="accent1"/>
          </a:buClr>
          <a:buSzPct val="110000"/>
          <a:buFont typeface="Arial" panose="020B0604020202020204" pitchFamily="34" charset="0"/>
          <a:buChar char="●"/>
          <a:defRPr sz="1400" dirty="0" err="1" smtClean="0">
            <a:solidFill>
              <a:schemeClr val="accent2"/>
            </a:solidFill>
          </a:defRPr>
        </a:defPPr>
      </a:lstStyle>
    </a:txDef>
  </a:objectDefaults>
  <a:extraClrSchemeLst/>
  <a:extLst>
    <a:ext uri="{05A4C25C-085E-4340-85A3-A5531E510DB2}">
      <thm15:themeFamily xmlns:thm15="http://schemas.microsoft.com/office/thememl/2012/main" name="Præsentation1" id="{3C98DE1B-09CB-4793-BC53-00612D9857EA}" vid="{B8875255-24DB-4A37-935C-EBD9B00AC0D4}"/>
    </a:ext>
  </a:extLst>
</a:theme>
</file>

<file path=ppt/theme/theme5.xml><?xml version="1.0" encoding="utf-8"?>
<a:theme xmlns:a="http://schemas.openxmlformats.org/drawingml/2006/main" name="4_TDC Net">
  <a:themeElements>
    <a:clrScheme name="TDC Net">
      <a:dk1>
        <a:sysClr val="windowText" lastClr="000000"/>
      </a:dk1>
      <a:lt1>
        <a:sysClr val="window" lastClr="FFFFFF"/>
      </a:lt1>
      <a:dk2>
        <a:srgbClr val="5AAA78"/>
      </a:dk2>
      <a:lt2>
        <a:srgbClr val="D25555"/>
      </a:lt2>
      <a:accent1>
        <a:srgbClr val="3755D7"/>
      </a:accent1>
      <a:accent2>
        <a:srgbClr val="19285F"/>
      </a:accent2>
      <a:accent3>
        <a:srgbClr val="73A0E1"/>
      </a:accent3>
      <a:accent4>
        <a:srgbClr val="BED7F5"/>
      </a:accent4>
      <a:accent5>
        <a:srgbClr val="503C3C"/>
      </a:accent5>
      <a:accent6>
        <a:srgbClr val="F0DCC8"/>
      </a:accent6>
      <a:hlink>
        <a:srgbClr val="3755D7"/>
      </a:hlink>
      <a:folHlink>
        <a:srgbClr val="19285F"/>
      </a:folHlink>
    </a:clrScheme>
    <a:fontScheme name="TDC NET">
      <a:majorFont>
        <a:latin typeface="TDC NET"/>
        <a:ea typeface=""/>
        <a:cs typeface=""/>
      </a:majorFont>
      <a:minorFont>
        <a:latin typeface="TDC NE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lIns="72000" tIns="36000" rIns="72000" bIns="36000" rtlCol="0" anchor="ctr"/>
      <a:lstStyle>
        <a:defPPr algn="l">
          <a:lnSpc>
            <a:spcPct val="90000"/>
          </a:lnSpc>
          <a:defRPr sz="14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216000" indent="-216000" algn="l">
          <a:lnSpc>
            <a:spcPct val="90000"/>
          </a:lnSpc>
          <a:buClr>
            <a:schemeClr val="accent1"/>
          </a:buClr>
          <a:buSzPct val="110000"/>
          <a:buFont typeface="Arial" panose="020B0604020202020204" pitchFamily="34" charset="0"/>
          <a:buChar char="●"/>
          <a:defRPr sz="1400" dirty="0" err="1" smtClean="0">
            <a:solidFill>
              <a:schemeClr val="accent2"/>
            </a:solidFill>
          </a:defRPr>
        </a:defPPr>
      </a:lstStyle>
    </a:txDef>
  </a:objectDefaults>
  <a:extraClrSchemeLst/>
  <a:extLst>
    <a:ext uri="{05A4C25C-085E-4340-85A3-A5531E510DB2}">
      <thm15:themeFamily xmlns:thm15="http://schemas.microsoft.com/office/thememl/2012/main" name="TDC Net Template_vFinal  -  Skrivebeskyttet" id="{6271DD74-CF21-4982-BE77-D2BDF76301F5}" vid="{FFF19980-CCFE-4DA8-96FC-D2BB55FA0B22}"/>
    </a:ext>
  </a:extLst>
</a:theme>
</file>

<file path=ppt/theme/theme6.xml><?xml version="1.0" encoding="utf-8"?>
<a:theme xmlns:a="http://schemas.openxmlformats.org/drawingml/2006/main" name="5_TDC Net">
  <a:themeElements>
    <a:clrScheme name="TDC Net">
      <a:dk1>
        <a:sysClr val="windowText" lastClr="000000"/>
      </a:dk1>
      <a:lt1>
        <a:sysClr val="window" lastClr="FFFFFF"/>
      </a:lt1>
      <a:dk2>
        <a:srgbClr val="5AAA78"/>
      </a:dk2>
      <a:lt2>
        <a:srgbClr val="D25555"/>
      </a:lt2>
      <a:accent1>
        <a:srgbClr val="3755D7"/>
      </a:accent1>
      <a:accent2>
        <a:srgbClr val="19285F"/>
      </a:accent2>
      <a:accent3>
        <a:srgbClr val="73A0E1"/>
      </a:accent3>
      <a:accent4>
        <a:srgbClr val="BED7F5"/>
      </a:accent4>
      <a:accent5>
        <a:srgbClr val="503C3C"/>
      </a:accent5>
      <a:accent6>
        <a:srgbClr val="F0DCC8"/>
      </a:accent6>
      <a:hlink>
        <a:srgbClr val="3755D7"/>
      </a:hlink>
      <a:folHlink>
        <a:srgbClr val="19285F"/>
      </a:folHlink>
    </a:clrScheme>
    <a:fontScheme name="TDC NET">
      <a:majorFont>
        <a:latin typeface="TDC NET"/>
        <a:ea typeface=""/>
        <a:cs typeface=""/>
      </a:majorFont>
      <a:minorFont>
        <a:latin typeface="TDC NE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lIns="72000" tIns="36000" rIns="72000" bIns="36000" rtlCol="0" anchor="ctr"/>
      <a:lstStyle>
        <a:defPPr algn="l">
          <a:lnSpc>
            <a:spcPct val="90000"/>
          </a:lnSpc>
          <a:defRPr sz="14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216000" indent="-216000" algn="l">
          <a:lnSpc>
            <a:spcPct val="90000"/>
          </a:lnSpc>
          <a:buClr>
            <a:schemeClr val="accent1"/>
          </a:buClr>
          <a:buSzPct val="110000"/>
          <a:buFont typeface="Arial" panose="020B0604020202020204" pitchFamily="34" charset="0"/>
          <a:buChar char="●"/>
          <a:defRPr sz="1400" dirty="0" err="1" smtClean="0">
            <a:solidFill>
              <a:schemeClr val="accent2"/>
            </a:solidFill>
          </a:defRPr>
        </a:defPPr>
      </a:lstStyle>
    </a:txDef>
  </a:objectDefaults>
  <a:extraClrSchemeLst/>
  <a:extLst>
    <a:ext uri="{05A4C25C-085E-4340-85A3-A5531E510DB2}">
      <thm15:themeFamily xmlns:thm15="http://schemas.microsoft.com/office/thememl/2012/main" name="Præsentation1" id="{3C98DE1B-09CB-4793-BC53-00612D9857EA}" vid="{B8875255-24DB-4A37-935C-EBD9B00AC0D4}"/>
    </a:ext>
  </a:extLst>
</a:theme>
</file>

<file path=ppt/theme/theme7.xml><?xml version="1.0" encoding="utf-8"?>
<a:theme xmlns:a="http://schemas.openxmlformats.org/drawingml/2006/main" name="6_TDC Net">
  <a:themeElements>
    <a:clrScheme name="TDC Net">
      <a:dk1>
        <a:sysClr val="windowText" lastClr="000000"/>
      </a:dk1>
      <a:lt1>
        <a:sysClr val="window" lastClr="FFFFFF"/>
      </a:lt1>
      <a:dk2>
        <a:srgbClr val="5AAA78"/>
      </a:dk2>
      <a:lt2>
        <a:srgbClr val="D25555"/>
      </a:lt2>
      <a:accent1>
        <a:srgbClr val="3755D7"/>
      </a:accent1>
      <a:accent2>
        <a:srgbClr val="19285F"/>
      </a:accent2>
      <a:accent3>
        <a:srgbClr val="73A0E1"/>
      </a:accent3>
      <a:accent4>
        <a:srgbClr val="BED7F5"/>
      </a:accent4>
      <a:accent5>
        <a:srgbClr val="503C3C"/>
      </a:accent5>
      <a:accent6>
        <a:srgbClr val="F0DCC8"/>
      </a:accent6>
      <a:hlink>
        <a:srgbClr val="3755D7"/>
      </a:hlink>
      <a:folHlink>
        <a:srgbClr val="19285F"/>
      </a:folHlink>
    </a:clrScheme>
    <a:fontScheme name="TDC NET">
      <a:majorFont>
        <a:latin typeface="TDC NET"/>
        <a:ea typeface=""/>
        <a:cs typeface=""/>
      </a:majorFont>
      <a:minorFont>
        <a:latin typeface="TDC NE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lIns="72000" tIns="36000" rIns="72000" bIns="36000" rtlCol="0" anchor="ctr"/>
      <a:lstStyle>
        <a:defPPr algn="l">
          <a:lnSpc>
            <a:spcPct val="90000"/>
          </a:lnSpc>
          <a:defRPr sz="14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216000" indent="-216000" algn="l">
          <a:lnSpc>
            <a:spcPct val="90000"/>
          </a:lnSpc>
          <a:buClr>
            <a:schemeClr val="accent1"/>
          </a:buClr>
          <a:buSzPct val="110000"/>
          <a:buFont typeface="Arial" panose="020B0604020202020204" pitchFamily="34" charset="0"/>
          <a:buChar char="●"/>
          <a:defRPr sz="1400" dirty="0" err="1" smtClean="0">
            <a:solidFill>
              <a:schemeClr val="accent2"/>
            </a:solidFill>
          </a:defRPr>
        </a:defPPr>
      </a:lstStyle>
    </a:txDef>
  </a:objectDefaults>
  <a:extraClrSchemeLst/>
  <a:extLst>
    <a:ext uri="{05A4C25C-085E-4340-85A3-A5531E510DB2}">
      <thm15:themeFamily xmlns:thm15="http://schemas.microsoft.com/office/thememl/2012/main" name="TDC Net Template_vFinal  -  Skrivebeskyttet" id="{6271DD74-CF21-4982-BE77-D2BDF76301F5}" vid="{FFF19980-CCFE-4DA8-96FC-D2BB55FA0B22}"/>
    </a:ext>
  </a:extLst>
</a:theme>
</file>

<file path=ppt/theme/theme8.xml><?xml version="1.0" encoding="utf-8"?>
<a:theme xmlns:a="http://schemas.openxmlformats.org/drawingml/2006/main" name="7_TDC Net">
  <a:themeElements>
    <a:clrScheme name="TDC Net">
      <a:dk1>
        <a:sysClr val="windowText" lastClr="000000"/>
      </a:dk1>
      <a:lt1>
        <a:sysClr val="window" lastClr="FFFFFF"/>
      </a:lt1>
      <a:dk2>
        <a:srgbClr val="5AAA78"/>
      </a:dk2>
      <a:lt2>
        <a:srgbClr val="D25555"/>
      </a:lt2>
      <a:accent1>
        <a:srgbClr val="3755D7"/>
      </a:accent1>
      <a:accent2>
        <a:srgbClr val="19285F"/>
      </a:accent2>
      <a:accent3>
        <a:srgbClr val="73A0E1"/>
      </a:accent3>
      <a:accent4>
        <a:srgbClr val="BED7F5"/>
      </a:accent4>
      <a:accent5>
        <a:srgbClr val="503C3C"/>
      </a:accent5>
      <a:accent6>
        <a:srgbClr val="F0DCC8"/>
      </a:accent6>
      <a:hlink>
        <a:srgbClr val="3755D7"/>
      </a:hlink>
      <a:folHlink>
        <a:srgbClr val="19285F"/>
      </a:folHlink>
    </a:clrScheme>
    <a:fontScheme name="TDC NET">
      <a:majorFont>
        <a:latin typeface="TDC NET"/>
        <a:ea typeface=""/>
        <a:cs typeface=""/>
      </a:majorFont>
      <a:minorFont>
        <a:latin typeface="TDC NE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lIns="72000" tIns="36000" rIns="72000" bIns="36000" rtlCol="0" anchor="ctr"/>
      <a:lstStyle>
        <a:defPPr algn="l">
          <a:lnSpc>
            <a:spcPct val="90000"/>
          </a:lnSpc>
          <a:defRPr sz="14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216000" indent="-216000" algn="l">
          <a:lnSpc>
            <a:spcPct val="90000"/>
          </a:lnSpc>
          <a:buClr>
            <a:schemeClr val="accent1"/>
          </a:buClr>
          <a:buSzPct val="110000"/>
          <a:buFont typeface="Arial" panose="020B0604020202020204" pitchFamily="34" charset="0"/>
          <a:buChar char="●"/>
          <a:defRPr sz="1400" dirty="0" err="1" smtClean="0">
            <a:solidFill>
              <a:schemeClr val="accent2"/>
            </a:solidFill>
          </a:defRPr>
        </a:defPPr>
      </a:lstStyle>
    </a:txDef>
  </a:objectDefaults>
  <a:extraClrSchemeLst/>
  <a:extLst>
    <a:ext uri="{05A4C25C-085E-4340-85A3-A5531E510DB2}">
      <thm15:themeFamily xmlns:thm15="http://schemas.microsoft.com/office/thememl/2012/main" name="TDC NET" id="{81F101E8-FEB5-4356-AA06-6479F7DFCCA6}" vid="{F77ECCB3-30B6-4340-A7F8-A6EFEACBB418}"/>
    </a:ext>
  </a:extLst>
</a:theme>
</file>

<file path=ppt/theme/theme9.xml><?xml version="1.0" encoding="utf-8"?>
<a:theme xmlns:a="http://schemas.openxmlformats.org/drawingml/2006/main" name="Office-tema">
  <a:themeElements>
    <a:clrScheme name="TDC Net">
      <a:dk1>
        <a:sysClr val="windowText" lastClr="000000"/>
      </a:dk1>
      <a:lt1>
        <a:sysClr val="window" lastClr="FFFFFF"/>
      </a:lt1>
      <a:dk2>
        <a:srgbClr val="5AAA78"/>
      </a:dk2>
      <a:lt2>
        <a:srgbClr val="D25555"/>
      </a:lt2>
      <a:accent1>
        <a:srgbClr val="3755D7"/>
      </a:accent1>
      <a:accent2>
        <a:srgbClr val="19285F"/>
      </a:accent2>
      <a:accent3>
        <a:srgbClr val="73A0E1"/>
      </a:accent3>
      <a:accent4>
        <a:srgbClr val="BED7F5"/>
      </a:accent4>
      <a:accent5>
        <a:srgbClr val="503C3C"/>
      </a:accent5>
      <a:accent6>
        <a:srgbClr val="F0DCC8"/>
      </a:accent6>
      <a:hlink>
        <a:srgbClr val="3755D7"/>
      </a:hlink>
      <a:folHlink>
        <a:srgbClr val="19285F"/>
      </a:folHlink>
    </a:clrScheme>
    <a:fontScheme name="TDC Net">
      <a:majorFont>
        <a:latin typeface="TDC NET"/>
        <a:ea typeface=""/>
        <a:cs typeface=""/>
      </a:majorFont>
      <a:minorFont>
        <a:latin typeface="TDC NET"/>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0DB9FC114954EB4295746FE46AA5F7E8" ma:contentTypeVersion="10" ma:contentTypeDescription="Opret et nyt dokument." ma:contentTypeScope="" ma:versionID="0ce51f83dd3506aa3eca7815feb849f1">
  <xsd:schema xmlns:xsd="http://www.w3.org/2001/XMLSchema" xmlns:xs="http://www.w3.org/2001/XMLSchema" xmlns:p="http://schemas.microsoft.com/office/2006/metadata/properties" xmlns:ns2="471b0700-11fa-4043-8d18-2ca328f376a0" xmlns:ns3="17452d50-de6a-4907-8712-94ef18b7df1a" targetNamespace="http://schemas.microsoft.com/office/2006/metadata/properties" ma:root="true" ma:fieldsID="1002a0cce7d77afad03bb96972b1ff17" ns2:_="" ns3:_="">
    <xsd:import namespace="471b0700-11fa-4043-8d18-2ca328f376a0"/>
    <xsd:import namespace="17452d50-de6a-4907-8712-94ef18b7df1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Locatio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71b0700-11fa-4043-8d18-2ca328f376a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7452d50-de6a-4907-8712-94ef18b7df1a" elementFormDefault="qualified">
    <xsd:import namespace="http://schemas.microsoft.com/office/2006/documentManagement/types"/>
    <xsd:import namespace="http://schemas.microsoft.com/office/infopath/2007/PartnerControls"/>
    <xsd:element name="SharedWithUsers" ma:index="14"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Delt med 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10.xml><?xml version="1.0" encoding="utf-8"?>
<smart settings="{&quot;Id&quot;:&quot;8db171e5-9d47-41be-a673-3e24e44abe6c&quot;,&quot;MarkerRow&quot;:2}"/>
</file>

<file path=customXml/item11.xml><?xml version="1.0" encoding="utf-8"?>
<smart xmlns:xsi="http://www.w3.org/2001/XMLSchema-instance" xmlns:xsd="http://www.w3.org/2001/XMLSchema">
  <slideSettings id="0195f1c9-b5fb-450b-8b93-a77b28dcb68d">
    <agenda agendaId="49c06f24-4f5f-47a8-8048-4a6835999357" agendaRowId="00000000-0000-0000-0000-000000000000" item="2"/>
    <executiveSummary isExecutiveSummary="false"/>
  </slideSettings>
</smart>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smart settings="{&quot;Id&quot;:&quot;8db171e5-9d47-41be-a673-3e24e44abe6c&quot;,&quot;MarkerRow&quot;:2}"/>
</file>

<file path=customXml/item5.xml><?xml version="1.0" encoding="utf-8"?>
<smart xmlns:xsi="http://www.w3.org/2001/XMLSchema-instance" xmlns:xsd="http://www.w3.org/2001/XMLSchema">
  <slideSettings id="0195f1c9-b5fb-450b-8b93-a77b28dcb68d">
    <agenda agendaId="49c06f24-4f5f-47a8-8048-4a6835999357" agendaRowId="00000000-0000-0000-0000-000000000000" item="2"/>
    <executiveSummary isExecutiveSummary="false"/>
  </slideSettings>
</smart>
</file>

<file path=customXml/item6.xml><?xml version="1.0" encoding="utf-8"?>
<smart settings="{&quot;Id&quot;:&quot;8db171e5-9d47-41be-a673-3e24e44abe6c&quot;,&quot;MarkerRow&quot;:2}"/>
</file>

<file path=customXml/item7.xml><?xml version="1.0" encoding="utf-8"?>
<smart xmlns:xsi="http://www.w3.org/2001/XMLSchema-instance" xmlns:xsd="http://www.w3.org/2001/XMLSchema">
  <slideSettings id="0195f1c9-b5fb-450b-8b93-a77b28dcb68d">
    <agenda agendaId="49c06f24-4f5f-47a8-8048-4a6835999357" agendaRowId="00000000-0000-0000-0000-000000000000" item="2"/>
    <executiveSummary isExecutiveSummary="false"/>
  </slideSettings>
</smart>
</file>

<file path=customXml/item8.xml><?xml version="1.0" encoding="utf-8"?>
<smart settings="{&quot;Id&quot;:&quot;8db171e5-9d47-41be-a673-3e24e44abe6c&quot;,&quot;MarkerRow&quot;:2}"/>
</file>

<file path=customXml/item9.xml><?xml version="1.0" encoding="utf-8"?>
<smart xmlns:xsi="http://www.w3.org/2001/XMLSchema-instance" xmlns:xsd="http://www.w3.org/2001/XMLSchema">
  <slideSettings id="0195f1c9-b5fb-450b-8b93-a77b28dcb68d">
    <agenda agendaId="49c06f24-4f5f-47a8-8048-4a6835999357" agendaRowId="00000000-0000-0000-0000-000000000000" item="2"/>
    <executiveSummary isExecutiveSummary="false"/>
  </slideSettings>
</smart>
</file>

<file path=customXml/itemProps1.xml><?xml version="1.0" encoding="utf-8"?>
<ds:datastoreItem xmlns:ds="http://schemas.openxmlformats.org/officeDocument/2006/customXml" ds:itemID="{A92E1653-C1E7-4ECA-865A-3A463395018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71b0700-11fa-4043-8d18-2ca328f376a0"/>
    <ds:schemaRef ds:uri="17452d50-de6a-4907-8712-94ef18b7df1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10.xml><?xml version="1.0" encoding="utf-8"?>
<ds:datastoreItem xmlns:ds="http://schemas.openxmlformats.org/officeDocument/2006/customXml" ds:itemID="{16AF56D8-3D62-40F2-9F9A-98D34ED9E1D7}">
  <ds:schemaRefs/>
</ds:datastoreItem>
</file>

<file path=customXml/itemProps11.xml><?xml version="1.0" encoding="utf-8"?>
<ds:datastoreItem xmlns:ds="http://schemas.openxmlformats.org/officeDocument/2006/customXml" ds:itemID="{701D3084-2D4F-495A-869D-C478E6821415}">
  <ds:schemaRefs>
    <ds:schemaRef ds:uri="http://www.w3.org/2001/XMLSchema"/>
  </ds:schemaRefs>
</ds:datastoreItem>
</file>

<file path=customXml/itemProps2.xml><?xml version="1.0" encoding="utf-8"?>
<ds:datastoreItem xmlns:ds="http://schemas.openxmlformats.org/officeDocument/2006/customXml" ds:itemID="{491C3D33-63F3-4409-A2B6-BE4E21440E90}">
  <ds:schemaRefs>
    <ds:schemaRef ds:uri="http://purl.org/dc/term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17452d50-de6a-4907-8712-94ef18b7df1a"/>
    <ds:schemaRef ds:uri="471b0700-11fa-4043-8d18-2ca328f376a0"/>
    <ds:schemaRef ds:uri="http://www.w3.org/XML/1998/namespace"/>
  </ds:schemaRefs>
</ds:datastoreItem>
</file>

<file path=customXml/itemProps3.xml><?xml version="1.0" encoding="utf-8"?>
<ds:datastoreItem xmlns:ds="http://schemas.openxmlformats.org/officeDocument/2006/customXml" ds:itemID="{C5EE23B7-1F03-4DBF-9FD7-ACA50A7A870E}">
  <ds:schemaRefs>
    <ds:schemaRef ds:uri="http://schemas.microsoft.com/sharepoint/v3/contenttype/forms"/>
  </ds:schemaRefs>
</ds:datastoreItem>
</file>

<file path=customXml/itemProps4.xml><?xml version="1.0" encoding="utf-8"?>
<ds:datastoreItem xmlns:ds="http://schemas.openxmlformats.org/officeDocument/2006/customXml" ds:itemID="{6F5E9B10-F092-4294-B313-230045C142AC}">
  <ds:schemaRefs/>
</ds:datastoreItem>
</file>

<file path=customXml/itemProps5.xml><?xml version="1.0" encoding="utf-8"?>
<ds:datastoreItem xmlns:ds="http://schemas.openxmlformats.org/officeDocument/2006/customXml" ds:itemID="{FDDA6964-D0D1-47BA-B0C1-EE25F0EADFD7}">
  <ds:schemaRefs>
    <ds:schemaRef ds:uri="http://www.w3.org/2001/XMLSchema"/>
  </ds:schemaRefs>
</ds:datastoreItem>
</file>

<file path=customXml/itemProps6.xml><?xml version="1.0" encoding="utf-8"?>
<ds:datastoreItem xmlns:ds="http://schemas.openxmlformats.org/officeDocument/2006/customXml" ds:itemID="{201B1A59-00C4-4E1E-A989-0BFD95B4B480}">
  <ds:schemaRefs/>
</ds:datastoreItem>
</file>

<file path=customXml/itemProps7.xml><?xml version="1.0" encoding="utf-8"?>
<ds:datastoreItem xmlns:ds="http://schemas.openxmlformats.org/officeDocument/2006/customXml" ds:itemID="{C2F5A3F3-4A02-494A-A793-EB6EA7B94B7C}">
  <ds:schemaRefs>
    <ds:schemaRef ds:uri="http://www.w3.org/2001/XMLSchema"/>
  </ds:schemaRefs>
</ds:datastoreItem>
</file>

<file path=customXml/itemProps8.xml><?xml version="1.0" encoding="utf-8"?>
<ds:datastoreItem xmlns:ds="http://schemas.openxmlformats.org/officeDocument/2006/customXml" ds:itemID="{CC64C637-136A-46EC-9067-CACA7161B774}">
  <ds:schemaRefs/>
</ds:datastoreItem>
</file>

<file path=customXml/itemProps9.xml><?xml version="1.0" encoding="utf-8"?>
<ds:datastoreItem xmlns:ds="http://schemas.openxmlformats.org/officeDocument/2006/customXml" ds:itemID="{2D010507-87F2-4F43-AC08-8104C45EFCA1}">
  <ds:schemaRef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blank</Template>
  <TotalTime>0</TotalTime>
  <Words>1022</Words>
  <Application>Microsoft Office PowerPoint</Application>
  <PresentationFormat>Widescreen</PresentationFormat>
  <Paragraphs>139</Paragraphs>
  <Slides>17</Slides>
  <Notes>2</Notes>
  <HiddenSlides>0</HiddenSlides>
  <MMClips>0</MMClips>
  <ScaleCrop>false</ScaleCrop>
  <HeadingPairs>
    <vt:vector size="8" baseType="variant">
      <vt:variant>
        <vt:lpstr>Benyttede skrifttyper</vt:lpstr>
      </vt:variant>
      <vt:variant>
        <vt:i4>4</vt:i4>
      </vt:variant>
      <vt:variant>
        <vt:lpstr>Tema</vt:lpstr>
      </vt:variant>
      <vt:variant>
        <vt:i4>8</vt:i4>
      </vt:variant>
      <vt:variant>
        <vt:lpstr>Integrerede OLE-servere</vt:lpstr>
      </vt:variant>
      <vt:variant>
        <vt:i4>1</vt:i4>
      </vt:variant>
      <vt:variant>
        <vt:lpstr>Slidetitler</vt:lpstr>
      </vt:variant>
      <vt:variant>
        <vt:i4>17</vt:i4>
      </vt:variant>
    </vt:vector>
  </HeadingPairs>
  <TitlesOfParts>
    <vt:vector size="30" baseType="lpstr">
      <vt:lpstr>TDC</vt:lpstr>
      <vt:lpstr>Arial</vt:lpstr>
      <vt:lpstr>TDC NET Office</vt:lpstr>
      <vt:lpstr>TDC NET</vt:lpstr>
      <vt:lpstr>TDC Net</vt:lpstr>
      <vt:lpstr>1_TDC Net</vt:lpstr>
      <vt:lpstr>2_TDC Net</vt:lpstr>
      <vt:lpstr>3_TDC Net</vt:lpstr>
      <vt:lpstr>4_TDC Net</vt:lpstr>
      <vt:lpstr>5_TDC Net</vt:lpstr>
      <vt:lpstr>6_TDC Net</vt:lpstr>
      <vt:lpstr>7_TDC Net</vt:lpstr>
      <vt:lpstr>think-cell Slide</vt:lpstr>
      <vt:lpstr>Informationsmøde 22.november 2023 Andelsboligforeningen Vegavænget</vt:lpstr>
      <vt:lpstr>Agenda</vt:lpstr>
      <vt:lpstr>TDC NET har formet den danske kommunikations infrastruktur siden 1890 </vt:lpstr>
      <vt:lpstr>TDC Group blev splittet op i to uafhængige virksomheder i 2019 </vt:lpstr>
      <vt:lpstr>Agenda</vt:lpstr>
      <vt:lpstr>Hvorfor vælge tilslutning til Fiber?</vt:lpstr>
      <vt:lpstr>Og hvorfor så vælge TDC NET?</vt:lpstr>
      <vt:lpstr>Agenda</vt:lpstr>
      <vt:lpstr>Overblik over fiberleverance</vt:lpstr>
      <vt:lpstr>1. Opstart</vt:lpstr>
      <vt:lpstr>2. Gravning, Etablering og reetablering</vt:lpstr>
      <vt:lpstr>3. Installation &amp; Aktivering</vt:lpstr>
      <vt:lpstr>4. Færdigmelding</vt:lpstr>
      <vt:lpstr>Agenda</vt:lpstr>
      <vt:lpstr>Opsummering</vt:lpstr>
      <vt:lpstr>PowerPoint-præsentation</vt:lpstr>
      <vt:lpstr>PowerPoint-præsentation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TDC NET</dc:title>
  <dc:creator/>
  <cp:keywords/>
  <dc:description/>
  <cp:lastModifiedBy/>
  <cp:revision>75</cp:revision>
  <dcterms:created xsi:type="dcterms:W3CDTF">2020-11-21T03:40:33Z</dcterms:created>
  <dcterms:modified xsi:type="dcterms:W3CDTF">2023-11-22T08:11:47Z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by">
    <vt:lpwstr>www.skabelondesign.dk</vt:lpwstr>
  </property>
  <property fmtid="{D5CDD505-2E9C-101B-9397-08002B2CF9AE}" pid="3" name="MSIP_Label_7b8050ec-6b22-4f63-8ef7-8f854ab56a77_Enabled">
    <vt:lpwstr>True</vt:lpwstr>
  </property>
  <property fmtid="{D5CDD505-2E9C-101B-9397-08002B2CF9AE}" pid="4" name="MSIP_Label_7b8050ec-6b22-4f63-8ef7-8f854ab56a77_SiteId">
    <vt:lpwstr>e8dcf6e6-3acc-4af9-9cb2-77f688cb688b</vt:lpwstr>
  </property>
  <property fmtid="{D5CDD505-2E9C-101B-9397-08002B2CF9AE}" pid="5" name="MSIP_Label_7b8050ec-6b22-4f63-8ef7-8f854ab56a77_Owner">
    <vt:lpwstr>pea@tdc.dk</vt:lpwstr>
  </property>
  <property fmtid="{D5CDD505-2E9C-101B-9397-08002B2CF9AE}" pid="6" name="MSIP_Label_7b8050ec-6b22-4f63-8ef7-8f854ab56a77_SetDate">
    <vt:lpwstr>2019-11-25T23:33:34.8004301Z</vt:lpwstr>
  </property>
  <property fmtid="{D5CDD505-2E9C-101B-9397-08002B2CF9AE}" pid="7" name="MSIP_Label_7b8050ec-6b22-4f63-8ef7-8f854ab56a77_Name">
    <vt:lpwstr>TDC Group - Internal</vt:lpwstr>
  </property>
  <property fmtid="{D5CDD505-2E9C-101B-9397-08002B2CF9AE}" pid="8" name="MSIP_Label_7b8050ec-6b22-4f63-8ef7-8f854ab56a77_Application">
    <vt:lpwstr>Microsoft Azure Information Protection</vt:lpwstr>
  </property>
  <property fmtid="{D5CDD505-2E9C-101B-9397-08002B2CF9AE}" pid="9" name="MSIP_Label_7b8050ec-6b22-4f63-8ef7-8f854ab56a77_Extended_MSFT_Method">
    <vt:lpwstr>Automatic</vt:lpwstr>
  </property>
  <property fmtid="{D5CDD505-2E9C-101B-9397-08002B2CF9AE}" pid="10" name="Sensitivity">
    <vt:lpwstr>TDC Group - Internal</vt:lpwstr>
  </property>
  <property fmtid="{D5CDD505-2E9C-101B-9397-08002B2CF9AE}" pid="11" name="ContentTypeId">
    <vt:lpwstr>0x0101000DB9FC114954EB4295746FE46AA5F7E8</vt:lpwstr>
  </property>
</Properties>
</file>